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53" autoAdjust="0"/>
    <p:restoredTop sz="94624" autoAdjust="0"/>
  </p:normalViewPr>
  <p:slideViewPr>
    <p:cSldViewPr>
      <p:cViewPr varScale="1">
        <p:scale>
          <a:sx n="65" d="100"/>
          <a:sy n="65" d="100"/>
        </p:scale>
        <p:origin x="-1446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085824B-7C4A-4955-9AF2-AE1AB912E64A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N"/>
        </a:p>
      </dgm:t>
    </dgm:pt>
    <dgm:pt modelId="{05F8293A-B6E8-4E5B-AABA-3EDE7406ED14}">
      <dgm:prSet phldrT="[Text]" custT="1"/>
      <dgm:spPr/>
      <dgm:t>
        <a:bodyPr/>
        <a:lstStyle/>
        <a:p>
          <a:r>
            <a:rPr lang="mr-IN" sz="3200" dirty="0" smtClean="0">
              <a:solidFill>
                <a:schemeClr val="tx1"/>
              </a:solidFill>
            </a:rPr>
            <a:t>१.राजनीतिक परिस्थिति</a:t>
          </a:r>
          <a:endParaRPr lang="en-IN" sz="3200" dirty="0">
            <a:solidFill>
              <a:schemeClr val="tx1"/>
            </a:solidFill>
          </a:endParaRPr>
        </a:p>
      </dgm:t>
    </dgm:pt>
    <dgm:pt modelId="{D45470A1-DE3E-4085-B63A-B1C0F17D3946}" type="parTrans" cxnId="{D58C2AAC-BFC0-4026-9BBA-F13986851B8A}">
      <dgm:prSet/>
      <dgm:spPr/>
      <dgm:t>
        <a:bodyPr/>
        <a:lstStyle/>
        <a:p>
          <a:endParaRPr lang="en-IN"/>
        </a:p>
      </dgm:t>
    </dgm:pt>
    <dgm:pt modelId="{0ED45A5C-0071-435F-8F87-7B1C16463B15}" type="sibTrans" cxnId="{D58C2AAC-BFC0-4026-9BBA-F13986851B8A}">
      <dgm:prSet/>
      <dgm:spPr/>
      <dgm:t>
        <a:bodyPr/>
        <a:lstStyle/>
        <a:p>
          <a:endParaRPr lang="en-IN"/>
        </a:p>
      </dgm:t>
    </dgm:pt>
    <dgm:pt modelId="{E2FCC5D2-B5CB-48CA-A851-29252E9F4A82}">
      <dgm:prSet phldrT="[Text]" custT="1"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mr-IN" sz="3200" b="1" dirty="0" smtClean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rPr>
            <a:t>२.धार्मिक परिस्थिति</a:t>
          </a:r>
          <a:endParaRPr lang="en-IN" sz="3200" b="1" dirty="0">
            <a:solidFill>
              <a:schemeClr val="tx1"/>
            </a:solidFill>
            <a:latin typeface="Arial Unicode MS" pitchFamily="34" charset="-128"/>
            <a:ea typeface="Arial Unicode MS" pitchFamily="34" charset="-128"/>
            <a:cs typeface="Arial Unicode MS" pitchFamily="34" charset="-128"/>
          </a:endParaRPr>
        </a:p>
      </dgm:t>
    </dgm:pt>
    <dgm:pt modelId="{3F34CF83-9D19-48E8-B7F2-69898304C549}" type="parTrans" cxnId="{89329E05-1F97-47B2-AF34-6569C454390F}">
      <dgm:prSet/>
      <dgm:spPr/>
      <dgm:t>
        <a:bodyPr/>
        <a:lstStyle/>
        <a:p>
          <a:endParaRPr lang="en-IN"/>
        </a:p>
      </dgm:t>
    </dgm:pt>
    <dgm:pt modelId="{F6665E4A-7B22-4A06-83C7-17EE684FED4A}" type="sibTrans" cxnId="{89329E05-1F97-47B2-AF34-6569C454390F}">
      <dgm:prSet/>
      <dgm:spPr/>
      <dgm:t>
        <a:bodyPr/>
        <a:lstStyle/>
        <a:p>
          <a:endParaRPr lang="en-IN"/>
        </a:p>
      </dgm:t>
    </dgm:pt>
    <dgm:pt modelId="{81E1D915-43FA-48F5-B401-C4109268F841}">
      <dgm:prSet phldrT="[Text]" custT="1">
        <dgm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mr-IN" sz="3200" b="1" dirty="0" smtClean="0">
              <a:solidFill>
                <a:schemeClr val="tx1"/>
              </a:solidFill>
            </a:rPr>
            <a:t>३.सामाजिक</a:t>
          </a:r>
          <a:r>
            <a:rPr lang="mr-IN" sz="2800" b="1" dirty="0" smtClean="0">
              <a:solidFill>
                <a:schemeClr val="tx1"/>
              </a:solidFill>
            </a:rPr>
            <a:t> परिस्थिति</a:t>
          </a:r>
          <a:endParaRPr lang="en-IN" sz="2800" b="1" dirty="0">
            <a:solidFill>
              <a:schemeClr val="tx1"/>
            </a:solidFill>
          </a:endParaRPr>
        </a:p>
      </dgm:t>
    </dgm:pt>
    <dgm:pt modelId="{5F0CEADD-0CD3-4465-B692-49ADEB7BED3B}" type="parTrans" cxnId="{F61DAF16-C191-44B0-8917-1D9A26ECBE20}">
      <dgm:prSet/>
      <dgm:spPr/>
      <dgm:t>
        <a:bodyPr/>
        <a:lstStyle/>
        <a:p>
          <a:endParaRPr lang="en-IN"/>
        </a:p>
      </dgm:t>
    </dgm:pt>
    <dgm:pt modelId="{389F2C19-8621-4F70-AD8B-28D5A8471D64}" type="sibTrans" cxnId="{F61DAF16-C191-44B0-8917-1D9A26ECBE20}">
      <dgm:prSet/>
      <dgm:spPr/>
      <dgm:t>
        <a:bodyPr/>
        <a:lstStyle/>
        <a:p>
          <a:endParaRPr lang="en-IN"/>
        </a:p>
      </dgm:t>
    </dgm:pt>
    <dgm:pt modelId="{389E12D4-05BD-49DA-BE7B-F2256B219E32}">
      <dgm:prSet phldrT="[Text]" custT="1">
        <dgm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mr-IN" sz="3200" dirty="0" smtClean="0"/>
            <a:t>४.साहित्यिक परिस्थिति</a:t>
          </a:r>
          <a:endParaRPr lang="en-IN" sz="3200" dirty="0"/>
        </a:p>
      </dgm:t>
    </dgm:pt>
    <dgm:pt modelId="{2098A532-55E4-4619-AB9D-FF59DE1FA2DE}" type="parTrans" cxnId="{337573F1-5414-4883-9961-24C3D8AC1F30}">
      <dgm:prSet/>
      <dgm:spPr/>
      <dgm:t>
        <a:bodyPr/>
        <a:lstStyle/>
        <a:p>
          <a:endParaRPr lang="en-IN"/>
        </a:p>
      </dgm:t>
    </dgm:pt>
    <dgm:pt modelId="{19C8A66A-51C4-48CC-8B9D-71254F67C92F}" type="sibTrans" cxnId="{337573F1-5414-4883-9961-24C3D8AC1F30}">
      <dgm:prSet/>
      <dgm:spPr/>
      <dgm:t>
        <a:bodyPr/>
        <a:lstStyle/>
        <a:p>
          <a:endParaRPr lang="en-IN"/>
        </a:p>
      </dgm:t>
    </dgm:pt>
    <dgm:pt modelId="{068B85EB-290C-4C8A-9C22-4B0D2779A083}">
      <dgm:prSet phldrT="[Text]" custT="1">
        <dgm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pPr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mr-IN" sz="2000" dirty="0" smtClean="0">
            <a:solidFill>
              <a:schemeClr val="tx1"/>
            </a:solidFill>
          </a:endParaRP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mr-IN" sz="3200" b="1" dirty="0" smtClean="0">
              <a:solidFill>
                <a:schemeClr val="tx1"/>
              </a:solidFill>
            </a:rPr>
            <a:t>५.सांस्कृतिक परिस्थिति</a:t>
          </a:r>
        </a:p>
        <a:p>
          <a:pPr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IN" sz="2000" dirty="0">
            <a:solidFill>
              <a:schemeClr val="tx1"/>
            </a:solidFill>
          </a:endParaRPr>
        </a:p>
      </dgm:t>
    </dgm:pt>
    <dgm:pt modelId="{55B973C3-6F12-4E00-9DE2-1A8578B3AF97}" type="parTrans" cxnId="{8398796C-8DFC-4152-A756-85D762C98D03}">
      <dgm:prSet/>
      <dgm:spPr/>
      <dgm:t>
        <a:bodyPr/>
        <a:lstStyle/>
        <a:p>
          <a:endParaRPr lang="en-IN"/>
        </a:p>
      </dgm:t>
    </dgm:pt>
    <dgm:pt modelId="{B3A1E217-E818-45B1-9624-2E1A15A32771}" type="sibTrans" cxnId="{8398796C-8DFC-4152-A756-85D762C98D03}">
      <dgm:prSet/>
      <dgm:spPr/>
      <dgm:t>
        <a:bodyPr/>
        <a:lstStyle/>
        <a:p>
          <a:endParaRPr lang="en-IN"/>
        </a:p>
      </dgm:t>
    </dgm:pt>
    <dgm:pt modelId="{EACFA571-D515-4BAA-9A40-FD0F2FBE472B}" type="pres">
      <dgm:prSet presAssocID="{C085824B-7C4A-4955-9AF2-AE1AB912E64A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IN"/>
        </a:p>
      </dgm:t>
    </dgm:pt>
    <dgm:pt modelId="{E9AB57F2-B57E-47D3-B52E-6877F8477C36}" type="pres">
      <dgm:prSet presAssocID="{05F8293A-B6E8-4E5B-AABA-3EDE7406ED14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59163983-D4F9-43A3-BD54-D14EB0E11FEB}" type="pres">
      <dgm:prSet presAssocID="{0ED45A5C-0071-435F-8F87-7B1C16463B15}" presName="sibTrans" presStyleCnt="0"/>
      <dgm:spPr/>
    </dgm:pt>
    <dgm:pt modelId="{7C123615-5FA2-4903-8986-0FAAAF6F58E1}" type="pres">
      <dgm:prSet presAssocID="{E2FCC5D2-B5CB-48CA-A851-29252E9F4A82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490767DE-B2D4-47A6-A48C-B73B950B701D}" type="pres">
      <dgm:prSet presAssocID="{F6665E4A-7B22-4A06-83C7-17EE684FED4A}" presName="sibTrans" presStyleCnt="0"/>
      <dgm:spPr/>
    </dgm:pt>
    <dgm:pt modelId="{F5451B2E-7777-45DC-A7D4-733B8BD148AD}" type="pres">
      <dgm:prSet presAssocID="{81E1D915-43FA-48F5-B401-C4109268F841}" presName="node" presStyleLbl="node1" presStyleIdx="2" presStyleCnt="5" custLinFactNeighborX="-1666" custLinFactNeighborY="1491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C518730B-4C34-4954-83B2-618CA4665A7E}" type="pres">
      <dgm:prSet presAssocID="{389F2C19-8621-4F70-AD8B-28D5A8471D64}" presName="sibTrans" presStyleCnt="0"/>
      <dgm:spPr/>
    </dgm:pt>
    <dgm:pt modelId="{B12843D1-7C27-4B80-B8B7-94185CC342E5}" type="pres">
      <dgm:prSet presAssocID="{389E12D4-05BD-49DA-BE7B-F2256B219E32}" presName="node" presStyleLbl="node1" presStyleIdx="3" presStyleCnt="5" custScaleX="128889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2409D6BB-2EAB-4C3F-A9DB-F784599DF63E}" type="pres">
      <dgm:prSet presAssocID="{19C8A66A-51C4-48CC-8B9D-71254F67C92F}" presName="sibTrans" presStyleCnt="0"/>
      <dgm:spPr/>
    </dgm:pt>
    <dgm:pt modelId="{65134199-2A0D-4DDD-89D6-7556812E7353}" type="pres">
      <dgm:prSet presAssocID="{068B85EB-290C-4C8A-9C22-4B0D2779A083}" presName="node" presStyleLbl="node1" presStyleIdx="4" presStyleCnt="5" custScaleX="166669" custLinFactNeighborX="3333" custLinFactNeighborY="566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</dgm:ptLst>
  <dgm:cxnLst>
    <dgm:cxn modelId="{337573F1-5414-4883-9961-24C3D8AC1F30}" srcId="{C085824B-7C4A-4955-9AF2-AE1AB912E64A}" destId="{389E12D4-05BD-49DA-BE7B-F2256B219E32}" srcOrd="3" destOrd="0" parTransId="{2098A532-55E4-4619-AB9D-FF59DE1FA2DE}" sibTransId="{19C8A66A-51C4-48CC-8B9D-71254F67C92F}"/>
    <dgm:cxn modelId="{89329E05-1F97-47B2-AF34-6569C454390F}" srcId="{C085824B-7C4A-4955-9AF2-AE1AB912E64A}" destId="{E2FCC5D2-B5CB-48CA-A851-29252E9F4A82}" srcOrd="1" destOrd="0" parTransId="{3F34CF83-9D19-48E8-B7F2-69898304C549}" sibTransId="{F6665E4A-7B22-4A06-83C7-17EE684FED4A}"/>
    <dgm:cxn modelId="{73DF7655-FF5B-444E-93C4-A04FD83E111B}" type="presOf" srcId="{389E12D4-05BD-49DA-BE7B-F2256B219E32}" destId="{B12843D1-7C27-4B80-B8B7-94185CC342E5}" srcOrd="0" destOrd="0" presId="urn:microsoft.com/office/officeart/2005/8/layout/default"/>
    <dgm:cxn modelId="{C24407D3-076C-4343-AA08-B5C062A58CD1}" type="presOf" srcId="{05F8293A-B6E8-4E5B-AABA-3EDE7406ED14}" destId="{E9AB57F2-B57E-47D3-B52E-6877F8477C36}" srcOrd="0" destOrd="0" presId="urn:microsoft.com/office/officeart/2005/8/layout/default"/>
    <dgm:cxn modelId="{B57DCFE8-7F89-438D-A4E4-469EE85A3638}" type="presOf" srcId="{C085824B-7C4A-4955-9AF2-AE1AB912E64A}" destId="{EACFA571-D515-4BAA-9A40-FD0F2FBE472B}" srcOrd="0" destOrd="0" presId="urn:microsoft.com/office/officeart/2005/8/layout/default"/>
    <dgm:cxn modelId="{FB9F7970-78D3-433F-B048-E9C70DBB7C35}" type="presOf" srcId="{068B85EB-290C-4C8A-9C22-4B0D2779A083}" destId="{65134199-2A0D-4DDD-89D6-7556812E7353}" srcOrd="0" destOrd="0" presId="urn:microsoft.com/office/officeart/2005/8/layout/default"/>
    <dgm:cxn modelId="{8398796C-8DFC-4152-A756-85D762C98D03}" srcId="{C085824B-7C4A-4955-9AF2-AE1AB912E64A}" destId="{068B85EB-290C-4C8A-9C22-4B0D2779A083}" srcOrd="4" destOrd="0" parTransId="{55B973C3-6F12-4E00-9DE2-1A8578B3AF97}" sibTransId="{B3A1E217-E818-45B1-9624-2E1A15A32771}"/>
    <dgm:cxn modelId="{D58C2AAC-BFC0-4026-9BBA-F13986851B8A}" srcId="{C085824B-7C4A-4955-9AF2-AE1AB912E64A}" destId="{05F8293A-B6E8-4E5B-AABA-3EDE7406ED14}" srcOrd="0" destOrd="0" parTransId="{D45470A1-DE3E-4085-B63A-B1C0F17D3946}" sibTransId="{0ED45A5C-0071-435F-8F87-7B1C16463B15}"/>
    <dgm:cxn modelId="{4A622E3C-F32E-415E-9A11-01963751CE45}" type="presOf" srcId="{E2FCC5D2-B5CB-48CA-A851-29252E9F4A82}" destId="{7C123615-5FA2-4903-8986-0FAAAF6F58E1}" srcOrd="0" destOrd="0" presId="urn:microsoft.com/office/officeart/2005/8/layout/default"/>
    <dgm:cxn modelId="{5DA1D543-36FA-42CD-90B0-20CE33C4C152}" type="presOf" srcId="{81E1D915-43FA-48F5-B401-C4109268F841}" destId="{F5451B2E-7777-45DC-A7D4-733B8BD148AD}" srcOrd="0" destOrd="0" presId="urn:microsoft.com/office/officeart/2005/8/layout/default"/>
    <dgm:cxn modelId="{F61DAF16-C191-44B0-8917-1D9A26ECBE20}" srcId="{C085824B-7C4A-4955-9AF2-AE1AB912E64A}" destId="{81E1D915-43FA-48F5-B401-C4109268F841}" srcOrd="2" destOrd="0" parTransId="{5F0CEADD-0CD3-4465-B692-49ADEB7BED3B}" sibTransId="{389F2C19-8621-4F70-AD8B-28D5A8471D64}"/>
    <dgm:cxn modelId="{719CF4B9-FF10-4E29-8D34-695B417FAA08}" type="presParOf" srcId="{EACFA571-D515-4BAA-9A40-FD0F2FBE472B}" destId="{E9AB57F2-B57E-47D3-B52E-6877F8477C36}" srcOrd="0" destOrd="0" presId="urn:microsoft.com/office/officeart/2005/8/layout/default"/>
    <dgm:cxn modelId="{0D93253F-F264-42E6-BB49-018F2D30CB81}" type="presParOf" srcId="{EACFA571-D515-4BAA-9A40-FD0F2FBE472B}" destId="{59163983-D4F9-43A3-BD54-D14EB0E11FEB}" srcOrd="1" destOrd="0" presId="urn:microsoft.com/office/officeart/2005/8/layout/default"/>
    <dgm:cxn modelId="{16CAF64D-3613-419E-B38F-483A719885C4}" type="presParOf" srcId="{EACFA571-D515-4BAA-9A40-FD0F2FBE472B}" destId="{7C123615-5FA2-4903-8986-0FAAAF6F58E1}" srcOrd="2" destOrd="0" presId="urn:microsoft.com/office/officeart/2005/8/layout/default"/>
    <dgm:cxn modelId="{5B77E50B-EDDA-453B-8055-97E5C07BA3F1}" type="presParOf" srcId="{EACFA571-D515-4BAA-9A40-FD0F2FBE472B}" destId="{490767DE-B2D4-47A6-A48C-B73B950B701D}" srcOrd="3" destOrd="0" presId="urn:microsoft.com/office/officeart/2005/8/layout/default"/>
    <dgm:cxn modelId="{BA199D78-2CBF-4DB5-9A31-8CA3810640BD}" type="presParOf" srcId="{EACFA571-D515-4BAA-9A40-FD0F2FBE472B}" destId="{F5451B2E-7777-45DC-A7D4-733B8BD148AD}" srcOrd="4" destOrd="0" presId="urn:microsoft.com/office/officeart/2005/8/layout/default"/>
    <dgm:cxn modelId="{EE03FB28-C85E-42C8-B75B-5EAC5E37028A}" type="presParOf" srcId="{EACFA571-D515-4BAA-9A40-FD0F2FBE472B}" destId="{C518730B-4C34-4954-83B2-618CA4665A7E}" srcOrd="5" destOrd="0" presId="urn:microsoft.com/office/officeart/2005/8/layout/default"/>
    <dgm:cxn modelId="{19DC7D0B-FE9A-4A6E-83E3-E677D6DAD00B}" type="presParOf" srcId="{EACFA571-D515-4BAA-9A40-FD0F2FBE472B}" destId="{B12843D1-7C27-4B80-B8B7-94185CC342E5}" srcOrd="6" destOrd="0" presId="urn:microsoft.com/office/officeart/2005/8/layout/default"/>
    <dgm:cxn modelId="{EE2C2A10-02F4-4DFA-93CA-D185832D649F}" type="presParOf" srcId="{EACFA571-D515-4BAA-9A40-FD0F2FBE472B}" destId="{2409D6BB-2EAB-4C3F-A9DB-F784599DF63E}" srcOrd="7" destOrd="0" presId="urn:microsoft.com/office/officeart/2005/8/layout/default"/>
    <dgm:cxn modelId="{A75BC608-B8F1-45C0-87A6-B00A1A231E0F}" type="presParOf" srcId="{EACFA571-D515-4BAA-9A40-FD0F2FBE472B}" destId="{65134199-2A0D-4DDD-89D6-7556812E7353}" srcOrd="8" destOrd="0" presId="urn:microsoft.com/office/officeart/2005/8/layout/default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B3664F6-80CC-4876-935A-2FB3497AC513}" type="doc">
      <dgm:prSet loTypeId="urn:microsoft.com/office/officeart/2005/8/layout/hProcess7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IN"/>
        </a:p>
      </dgm:t>
    </dgm:pt>
    <dgm:pt modelId="{A55FCF69-78B4-4BE3-B6C8-A490E8A049D9}">
      <dgm:prSet phldrT="[Text]" phldr="1"/>
      <dgm:spPr/>
      <dgm:t>
        <a:bodyPr/>
        <a:lstStyle/>
        <a:p>
          <a:endParaRPr lang="en-IN" dirty="0"/>
        </a:p>
      </dgm:t>
    </dgm:pt>
    <dgm:pt modelId="{2FA0A590-298A-4245-AA02-CB7502970355}" type="parTrans" cxnId="{67F4C820-0119-4B67-9B66-D1B715F267B8}">
      <dgm:prSet/>
      <dgm:spPr/>
      <dgm:t>
        <a:bodyPr/>
        <a:lstStyle/>
        <a:p>
          <a:endParaRPr lang="en-IN"/>
        </a:p>
      </dgm:t>
    </dgm:pt>
    <dgm:pt modelId="{C0057AC4-3D39-4797-9303-BB18CDEEB1EC}" type="sibTrans" cxnId="{67F4C820-0119-4B67-9B66-D1B715F267B8}">
      <dgm:prSet/>
      <dgm:spPr/>
      <dgm:t>
        <a:bodyPr/>
        <a:lstStyle/>
        <a:p>
          <a:endParaRPr lang="en-IN"/>
        </a:p>
      </dgm:t>
    </dgm:pt>
    <dgm:pt modelId="{23C053D4-849A-49D7-A83F-B92873D0FBF5}">
      <dgm:prSet phldrT="[Text]"/>
      <dgm:spPr/>
      <dgm:t>
        <a:bodyPr/>
        <a:lstStyle/>
        <a:p>
          <a:r>
            <a:rPr lang="hi-IN" dirty="0" smtClean="0"/>
            <a:t>सिद्ध सम्प्रदाय</a:t>
          </a:r>
          <a:endParaRPr lang="en-IN" dirty="0"/>
        </a:p>
      </dgm:t>
    </dgm:pt>
    <dgm:pt modelId="{33E343DB-8078-4FB2-8E07-AE65C5B1EA13}" type="parTrans" cxnId="{F0C96839-9DD2-4D1E-8092-BDF8C12A4F6E}">
      <dgm:prSet/>
      <dgm:spPr/>
      <dgm:t>
        <a:bodyPr/>
        <a:lstStyle/>
        <a:p>
          <a:endParaRPr lang="en-IN"/>
        </a:p>
      </dgm:t>
    </dgm:pt>
    <dgm:pt modelId="{650F2B36-6348-4A28-A159-B874426B64BF}" type="sibTrans" cxnId="{F0C96839-9DD2-4D1E-8092-BDF8C12A4F6E}">
      <dgm:prSet/>
      <dgm:spPr/>
      <dgm:t>
        <a:bodyPr/>
        <a:lstStyle/>
        <a:p>
          <a:endParaRPr lang="en-IN"/>
        </a:p>
      </dgm:t>
    </dgm:pt>
    <dgm:pt modelId="{A21F716F-D12D-42F5-A3B5-193D77845B51}">
      <dgm:prSet phldrT="[Text]"/>
      <dgm:spPr/>
      <dgm:t>
        <a:bodyPr/>
        <a:lstStyle/>
        <a:p>
          <a:endParaRPr lang="en-IN" dirty="0"/>
        </a:p>
      </dgm:t>
    </dgm:pt>
    <dgm:pt modelId="{57C5EF84-E7D5-4FED-9806-F3FAEBDE0E08}" type="parTrans" cxnId="{CF597F17-67C3-41EF-A46F-4E25E507E2F4}">
      <dgm:prSet/>
      <dgm:spPr/>
      <dgm:t>
        <a:bodyPr/>
        <a:lstStyle/>
        <a:p>
          <a:endParaRPr lang="en-IN"/>
        </a:p>
      </dgm:t>
    </dgm:pt>
    <dgm:pt modelId="{F37C924A-1B3A-4CCC-8ECF-5F046D4B6990}" type="sibTrans" cxnId="{CF597F17-67C3-41EF-A46F-4E25E507E2F4}">
      <dgm:prSet/>
      <dgm:spPr/>
      <dgm:t>
        <a:bodyPr/>
        <a:lstStyle/>
        <a:p>
          <a:endParaRPr lang="en-IN"/>
        </a:p>
      </dgm:t>
    </dgm:pt>
    <dgm:pt modelId="{8CBC70B1-648B-45A6-89BF-01648E8C0D45}">
      <dgm:prSet phldrT="[Text]"/>
      <dgm:spPr/>
      <dgm:t>
        <a:bodyPr/>
        <a:lstStyle/>
        <a:p>
          <a:r>
            <a:rPr lang="hi-IN" dirty="0" smtClean="0"/>
            <a:t>नाथ</a:t>
          </a:r>
        </a:p>
        <a:p>
          <a:r>
            <a:rPr lang="hi-IN" dirty="0" smtClean="0"/>
            <a:t>सम्प्रदाय</a:t>
          </a:r>
          <a:endParaRPr lang="en-IN" dirty="0"/>
        </a:p>
      </dgm:t>
    </dgm:pt>
    <dgm:pt modelId="{19919F69-0C33-4E59-8564-20509D1519B6}" type="parTrans" cxnId="{0638852B-4379-49A0-A4C2-8011CE3747DF}">
      <dgm:prSet/>
      <dgm:spPr/>
      <dgm:t>
        <a:bodyPr/>
        <a:lstStyle/>
        <a:p>
          <a:endParaRPr lang="en-IN"/>
        </a:p>
      </dgm:t>
    </dgm:pt>
    <dgm:pt modelId="{BC45C042-F2CD-4724-985A-D957319BE1D7}" type="sibTrans" cxnId="{0638852B-4379-49A0-A4C2-8011CE3747DF}">
      <dgm:prSet/>
      <dgm:spPr/>
      <dgm:t>
        <a:bodyPr/>
        <a:lstStyle/>
        <a:p>
          <a:endParaRPr lang="en-IN"/>
        </a:p>
      </dgm:t>
    </dgm:pt>
    <dgm:pt modelId="{D7937767-2203-4016-80C1-FFCA17755D61}">
      <dgm:prSet phldrT="[Text]"/>
      <dgm:spPr/>
      <dgm:t>
        <a:bodyPr/>
        <a:lstStyle/>
        <a:p>
          <a:endParaRPr lang="en-IN" dirty="0"/>
        </a:p>
      </dgm:t>
    </dgm:pt>
    <dgm:pt modelId="{0A2E5791-2C6C-4030-84B8-BF82D09821DF}" type="parTrans" cxnId="{E90476B5-314F-4014-9A61-077CFBA94E58}">
      <dgm:prSet/>
      <dgm:spPr/>
      <dgm:t>
        <a:bodyPr/>
        <a:lstStyle/>
        <a:p>
          <a:endParaRPr lang="en-IN"/>
        </a:p>
      </dgm:t>
    </dgm:pt>
    <dgm:pt modelId="{B2461F40-AF09-4B82-AB82-2DDC75D2E94A}" type="sibTrans" cxnId="{E90476B5-314F-4014-9A61-077CFBA94E58}">
      <dgm:prSet/>
      <dgm:spPr/>
      <dgm:t>
        <a:bodyPr/>
        <a:lstStyle/>
        <a:p>
          <a:endParaRPr lang="en-IN"/>
        </a:p>
      </dgm:t>
    </dgm:pt>
    <dgm:pt modelId="{F642B5F4-1414-44B5-B044-58713FCEDD98}">
      <dgm:prSet phldrT="[Text]"/>
      <dgm:spPr/>
      <dgm:t>
        <a:bodyPr/>
        <a:lstStyle/>
        <a:p>
          <a:r>
            <a:rPr lang="hi-IN" dirty="0" smtClean="0"/>
            <a:t>जैन सम्प्रदाय</a:t>
          </a:r>
          <a:endParaRPr lang="en-IN" dirty="0"/>
        </a:p>
      </dgm:t>
    </dgm:pt>
    <dgm:pt modelId="{2154D293-07C6-4B2C-B201-FFDB4E125050}" type="parTrans" cxnId="{3B4F1D35-8CEC-4E37-9111-F530F923E2AB}">
      <dgm:prSet/>
      <dgm:spPr/>
      <dgm:t>
        <a:bodyPr/>
        <a:lstStyle/>
        <a:p>
          <a:endParaRPr lang="en-IN"/>
        </a:p>
      </dgm:t>
    </dgm:pt>
    <dgm:pt modelId="{D1546641-39E3-453A-92CC-F51CD065E8A6}" type="sibTrans" cxnId="{3B4F1D35-8CEC-4E37-9111-F530F923E2AB}">
      <dgm:prSet/>
      <dgm:spPr/>
      <dgm:t>
        <a:bodyPr/>
        <a:lstStyle/>
        <a:p>
          <a:endParaRPr lang="en-IN"/>
        </a:p>
      </dgm:t>
    </dgm:pt>
    <dgm:pt modelId="{FD4F95A8-F2AC-45FD-ABEA-BCFC4A54E268}" type="pres">
      <dgm:prSet presAssocID="{BB3664F6-80CC-4876-935A-2FB3497AC51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IN"/>
        </a:p>
      </dgm:t>
    </dgm:pt>
    <dgm:pt modelId="{E40363D8-FEAB-4005-AEFF-B65A00944679}" type="pres">
      <dgm:prSet presAssocID="{A55FCF69-78B4-4BE3-B6C8-A490E8A049D9}" presName="compositeNode" presStyleCnt="0">
        <dgm:presLayoutVars>
          <dgm:bulletEnabled val="1"/>
        </dgm:presLayoutVars>
      </dgm:prSet>
      <dgm:spPr/>
    </dgm:pt>
    <dgm:pt modelId="{89C5C726-B513-407B-BC41-906C0BB21B2B}" type="pres">
      <dgm:prSet presAssocID="{A55FCF69-78B4-4BE3-B6C8-A490E8A049D9}" presName="bgRect" presStyleLbl="node1" presStyleIdx="0" presStyleCnt="3"/>
      <dgm:spPr/>
      <dgm:t>
        <a:bodyPr/>
        <a:lstStyle/>
        <a:p>
          <a:endParaRPr lang="en-IN"/>
        </a:p>
      </dgm:t>
    </dgm:pt>
    <dgm:pt modelId="{93587A37-27FD-4EF1-AB46-170D629B45E0}" type="pres">
      <dgm:prSet presAssocID="{A55FCF69-78B4-4BE3-B6C8-A490E8A049D9}" presName="parentNode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19875660-F58C-462B-B746-D0F6E9FDB835}" type="pres">
      <dgm:prSet presAssocID="{A55FCF69-78B4-4BE3-B6C8-A490E8A049D9}" presName="child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A1433B23-6527-4C17-8F8E-E52362502274}" type="pres">
      <dgm:prSet presAssocID="{C0057AC4-3D39-4797-9303-BB18CDEEB1EC}" presName="hSp" presStyleCnt="0"/>
      <dgm:spPr/>
    </dgm:pt>
    <dgm:pt modelId="{6540E462-5B2B-49CE-8234-086BCA2D773E}" type="pres">
      <dgm:prSet presAssocID="{C0057AC4-3D39-4797-9303-BB18CDEEB1EC}" presName="vProcSp" presStyleCnt="0"/>
      <dgm:spPr/>
    </dgm:pt>
    <dgm:pt modelId="{3C258C0C-7ECA-4178-ACE0-500CED34734C}" type="pres">
      <dgm:prSet presAssocID="{C0057AC4-3D39-4797-9303-BB18CDEEB1EC}" presName="vSp1" presStyleCnt="0"/>
      <dgm:spPr/>
    </dgm:pt>
    <dgm:pt modelId="{4ED7595F-90AE-4D7C-A01F-0A1A093D0382}" type="pres">
      <dgm:prSet presAssocID="{C0057AC4-3D39-4797-9303-BB18CDEEB1EC}" presName="simulatedConn" presStyleLbl="solidFgAcc1" presStyleIdx="0" presStyleCnt="2"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/>
    </dgm:pt>
    <dgm:pt modelId="{D9057E34-487E-4701-B30B-9983F92A8DEB}" type="pres">
      <dgm:prSet presAssocID="{C0057AC4-3D39-4797-9303-BB18CDEEB1EC}" presName="vSp2" presStyleCnt="0"/>
      <dgm:spPr/>
    </dgm:pt>
    <dgm:pt modelId="{7E07028F-E33B-48FF-947E-1D634DAF61B4}" type="pres">
      <dgm:prSet presAssocID="{C0057AC4-3D39-4797-9303-BB18CDEEB1EC}" presName="sibTrans" presStyleCnt="0"/>
      <dgm:spPr/>
    </dgm:pt>
    <dgm:pt modelId="{97958827-92EC-4990-AB5D-D3AB9BBB659A}" type="pres">
      <dgm:prSet presAssocID="{A21F716F-D12D-42F5-A3B5-193D77845B51}" presName="compositeNode" presStyleCnt="0">
        <dgm:presLayoutVars>
          <dgm:bulletEnabled val="1"/>
        </dgm:presLayoutVars>
      </dgm:prSet>
      <dgm:spPr/>
    </dgm:pt>
    <dgm:pt modelId="{D212D80C-27E5-47A1-9981-B468DB882B23}" type="pres">
      <dgm:prSet presAssocID="{A21F716F-D12D-42F5-A3B5-193D77845B51}" presName="bgRect" presStyleLbl="node1" presStyleIdx="1" presStyleCnt="3"/>
      <dgm:spPr/>
      <dgm:t>
        <a:bodyPr/>
        <a:lstStyle/>
        <a:p>
          <a:endParaRPr lang="en-IN"/>
        </a:p>
      </dgm:t>
    </dgm:pt>
    <dgm:pt modelId="{7F549F59-29BD-4778-9607-0CC837C3C514}" type="pres">
      <dgm:prSet presAssocID="{A21F716F-D12D-42F5-A3B5-193D77845B51}" presName="parentNode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0332873A-9FE7-4201-BDD6-B78D1CCC2AD5}" type="pres">
      <dgm:prSet presAssocID="{A21F716F-D12D-42F5-A3B5-193D77845B51}" presName="child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0874DFD0-804B-40B4-8236-B9D81152F56E}" type="pres">
      <dgm:prSet presAssocID="{F37C924A-1B3A-4CCC-8ECF-5F046D4B6990}" presName="hSp" presStyleCnt="0"/>
      <dgm:spPr/>
    </dgm:pt>
    <dgm:pt modelId="{E43659EC-3670-4054-A6C3-D7FECE05AA35}" type="pres">
      <dgm:prSet presAssocID="{F37C924A-1B3A-4CCC-8ECF-5F046D4B6990}" presName="vProcSp" presStyleCnt="0"/>
      <dgm:spPr/>
    </dgm:pt>
    <dgm:pt modelId="{96FE6385-8D96-48BF-ADCD-7FB370DA5DE1}" type="pres">
      <dgm:prSet presAssocID="{F37C924A-1B3A-4CCC-8ECF-5F046D4B6990}" presName="vSp1" presStyleCnt="0"/>
      <dgm:spPr/>
    </dgm:pt>
    <dgm:pt modelId="{B044A1DF-18E8-4716-8DEA-EE54580C3A02}" type="pres">
      <dgm:prSet presAssocID="{F37C924A-1B3A-4CCC-8ECF-5F046D4B6990}" presName="simulatedConn" presStyleLbl="solidFgAcc1" presStyleIdx="1" presStyleCnt="2">
        <dgm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dgm:style>
      </dgm:prSet>
      <dgm:spPr/>
    </dgm:pt>
    <dgm:pt modelId="{8D4ACCD1-BC93-4E27-A328-89A459E8FFA1}" type="pres">
      <dgm:prSet presAssocID="{F37C924A-1B3A-4CCC-8ECF-5F046D4B6990}" presName="vSp2" presStyleCnt="0"/>
      <dgm:spPr/>
    </dgm:pt>
    <dgm:pt modelId="{0599D4BE-6C80-43D3-BB5F-02651D8EF1D8}" type="pres">
      <dgm:prSet presAssocID="{F37C924A-1B3A-4CCC-8ECF-5F046D4B6990}" presName="sibTrans" presStyleCnt="0"/>
      <dgm:spPr/>
    </dgm:pt>
    <dgm:pt modelId="{5230EA12-5A1D-472F-8B99-B72C1CB398D5}" type="pres">
      <dgm:prSet presAssocID="{D7937767-2203-4016-80C1-FFCA17755D61}" presName="compositeNode" presStyleCnt="0">
        <dgm:presLayoutVars>
          <dgm:bulletEnabled val="1"/>
        </dgm:presLayoutVars>
      </dgm:prSet>
      <dgm:spPr/>
    </dgm:pt>
    <dgm:pt modelId="{A31B0F9B-197A-4947-94BC-98E6C2E40AB7}" type="pres">
      <dgm:prSet presAssocID="{D7937767-2203-4016-80C1-FFCA17755D61}" presName="bgRect" presStyleLbl="node1" presStyleIdx="2" presStyleCnt="3"/>
      <dgm:spPr/>
      <dgm:t>
        <a:bodyPr/>
        <a:lstStyle/>
        <a:p>
          <a:endParaRPr lang="en-IN"/>
        </a:p>
      </dgm:t>
    </dgm:pt>
    <dgm:pt modelId="{AF8B75DC-B292-40A3-9E23-D054E24D9288}" type="pres">
      <dgm:prSet presAssocID="{D7937767-2203-4016-80C1-FFCA17755D61}" presName="parentNode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397DF82F-229F-4AAA-82FC-B21AA92F8F0A}" type="pres">
      <dgm:prSet presAssocID="{D7937767-2203-4016-80C1-FFCA17755D61}" presName="child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</dgm:ptLst>
  <dgm:cxnLst>
    <dgm:cxn modelId="{BE6B7F78-4759-42C3-84BA-FD934897D393}" type="presOf" srcId="{23C053D4-849A-49D7-A83F-B92873D0FBF5}" destId="{19875660-F58C-462B-B746-D0F6E9FDB835}" srcOrd="0" destOrd="0" presId="urn:microsoft.com/office/officeart/2005/8/layout/hProcess7"/>
    <dgm:cxn modelId="{0B82F21B-E724-4385-A3BF-A7EEBF781106}" type="presOf" srcId="{A55FCF69-78B4-4BE3-B6C8-A490E8A049D9}" destId="{89C5C726-B513-407B-BC41-906C0BB21B2B}" srcOrd="0" destOrd="0" presId="urn:microsoft.com/office/officeart/2005/8/layout/hProcess7"/>
    <dgm:cxn modelId="{19E92C0B-41C6-43FD-B5DD-B0768FAB5924}" type="presOf" srcId="{8CBC70B1-648B-45A6-89BF-01648E8C0D45}" destId="{0332873A-9FE7-4201-BDD6-B78D1CCC2AD5}" srcOrd="0" destOrd="0" presId="urn:microsoft.com/office/officeart/2005/8/layout/hProcess7"/>
    <dgm:cxn modelId="{3B4F1D35-8CEC-4E37-9111-F530F923E2AB}" srcId="{D7937767-2203-4016-80C1-FFCA17755D61}" destId="{F642B5F4-1414-44B5-B044-58713FCEDD98}" srcOrd="0" destOrd="0" parTransId="{2154D293-07C6-4B2C-B201-FFDB4E125050}" sibTransId="{D1546641-39E3-453A-92CC-F51CD065E8A6}"/>
    <dgm:cxn modelId="{DD80E21B-3FE7-49AA-BC4D-3AB0F8D4DC72}" type="presOf" srcId="{A21F716F-D12D-42F5-A3B5-193D77845B51}" destId="{7F549F59-29BD-4778-9607-0CC837C3C514}" srcOrd="1" destOrd="0" presId="urn:microsoft.com/office/officeart/2005/8/layout/hProcess7"/>
    <dgm:cxn modelId="{CF597F17-67C3-41EF-A46F-4E25E507E2F4}" srcId="{BB3664F6-80CC-4876-935A-2FB3497AC513}" destId="{A21F716F-D12D-42F5-A3B5-193D77845B51}" srcOrd="1" destOrd="0" parTransId="{57C5EF84-E7D5-4FED-9806-F3FAEBDE0E08}" sibTransId="{F37C924A-1B3A-4CCC-8ECF-5F046D4B6990}"/>
    <dgm:cxn modelId="{0638852B-4379-49A0-A4C2-8011CE3747DF}" srcId="{A21F716F-D12D-42F5-A3B5-193D77845B51}" destId="{8CBC70B1-648B-45A6-89BF-01648E8C0D45}" srcOrd="0" destOrd="0" parTransId="{19919F69-0C33-4E59-8564-20509D1519B6}" sibTransId="{BC45C042-F2CD-4724-985A-D957319BE1D7}"/>
    <dgm:cxn modelId="{A361D682-9519-4B86-B5F3-1906C0B52289}" type="presOf" srcId="{A55FCF69-78B4-4BE3-B6C8-A490E8A049D9}" destId="{93587A37-27FD-4EF1-AB46-170D629B45E0}" srcOrd="1" destOrd="0" presId="urn:microsoft.com/office/officeart/2005/8/layout/hProcess7"/>
    <dgm:cxn modelId="{E8F19DF3-79EC-40F9-ABE2-E7CFD148169D}" type="presOf" srcId="{BB3664F6-80CC-4876-935A-2FB3497AC513}" destId="{FD4F95A8-F2AC-45FD-ABEA-BCFC4A54E268}" srcOrd="0" destOrd="0" presId="urn:microsoft.com/office/officeart/2005/8/layout/hProcess7"/>
    <dgm:cxn modelId="{096E8630-FC70-4B25-B991-81A790854C05}" type="presOf" srcId="{F642B5F4-1414-44B5-B044-58713FCEDD98}" destId="{397DF82F-229F-4AAA-82FC-B21AA92F8F0A}" srcOrd="0" destOrd="0" presId="urn:microsoft.com/office/officeart/2005/8/layout/hProcess7"/>
    <dgm:cxn modelId="{F0C96839-9DD2-4D1E-8092-BDF8C12A4F6E}" srcId="{A55FCF69-78B4-4BE3-B6C8-A490E8A049D9}" destId="{23C053D4-849A-49D7-A83F-B92873D0FBF5}" srcOrd="0" destOrd="0" parTransId="{33E343DB-8078-4FB2-8E07-AE65C5B1EA13}" sibTransId="{650F2B36-6348-4A28-A159-B874426B64BF}"/>
    <dgm:cxn modelId="{E5E4A6C8-E187-4258-931B-082DF04668C6}" type="presOf" srcId="{A21F716F-D12D-42F5-A3B5-193D77845B51}" destId="{D212D80C-27E5-47A1-9981-B468DB882B23}" srcOrd="0" destOrd="0" presId="urn:microsoft.com/office/officeart/2005/8/layout/hProcess7"/>
    <dgm:cxn modelId="{E90476B5-314F-4014-9A61-077CFBA94E58}" srcId="{BB3664F6-80CC-4876-935A-2FB3497AC513}" destId="{D7937767-2203-4016-80C1-FFCA17755D61}" srcOrd="2" destOrd="0" parTransId="{0A2E5791-2C6C-4030-84B8-BF82D09821DF}" sibTransId="{B2461F40-AF09-4B82-AB82-2DDC75D2E94A}"/>
    <dgm:cxn modelId="{67F4C820-0119-4B67-9B66-D1B715F267B8}" srcId="{BB3664F6-80CC-4876-935A-2FB3497AC513}" destId="{A55FCF69-78B4-4BE3-B6C8-A490E8A049D9}" srcOrd="0" destOrd="0" parTransId="{2FA0A590-298A-4245-AA02-CB7502970355}" sibTransId="{C0057AC4-3D39-4797-9303-BB18CDEEB1EC}"/>
    <dgm:cxn modelId="{ED41EEC6-F47A-4FDF-AEFD-3BCA24BA5592}" type="presOf" srcId="{D7937767-2203-4016-80C1-FFCA17755D61}" destId="{A31B0F9B-197A-4947-94BC-98E6C2E40AB7}" srcOrd="0" destOrd="0" presId="urn:microsoft.com/office/officeart/2005/8/layout/hProcess7"/>
    <dgm:cxn modelId="{BE711B42-32EF-40ED-87FD-A7DFCB42FE79}" type="presOf" srcId="{D7937767-2203-4016-80C1-FFCA17755D61}" destId="{AF8B75DC-B292-40A3-9E23-D054E24D9288}" srcOrd="1" destOrd="0" presId="urn:microsoft.com/office/officeart/2005/8/layout/hProcess7"/>
    <dgm:cxn modelId="{6E25845F-769F-4F64-AAE6-548C80CE4B3F}" type="presParOf" srcId="{FD4F95A8-F2AC-45FD-ABEA-BCFC4A54E268}" destId="{E40363D8-FEAB-4005-AEFF-B65A00944679}" srcOrd="0" destOrd="0" presId="urn:microsoft.com/office/officeart/2005/8/layout/hProcess7"/>
    <dgm:cxn modelId="{C9880D73-9847-4866-BD4F-74D58071581D}" type="presParOf" srcId="{E40363D8-FEAB-4005-AEFF-B65A00944679}" destId="{89C5C726-B513-407B-BC41-906C0BB21B2B}" srcOrd="0" destOrd="0" presId="urn:microsoft.com/office/officeart/2005/8/layout/hProcess7"/>
    <dgm:cxn modelId="{58AF158F-8EC1-42D9-8E61-9785E6B4E6AD}" type="presParOf" srcId="{E40363D8-FEAB-4005-AEFF-B65A00944679}" destId="{93587A37-27FD-4EF1-AB46-170D629B45E0}" srcOrd="1" destOrd="0" presId="urn:microsoft.com/office/officeart/2005/8/layout/hProcess7"/>
    <dgm:cxn modelId="{5C1CF2B4-463C-4F3B-8A91-7FC196867EC2}" type="presParOf" srcId="{E40363D8-FEAB-4005-AEFF-B65A00944679}" destId="{19875660-F58C-462B-B746-D0F6E9FDB835}" srcOrd="2" destOrd="0" presId="urn:microsoft.com/office/officeart/2005/8/layout/hProcess7"/>
    <dgm:cxn modelId="{F398BA30-B154-44A9-9EFD-1C80DFB3F70F}" type="presParOf" srcId="{FD4F95A8-F2AC-45FD-ABEA-BCFC4A54E268}" destId="{A1433B23-6527-4C17-8F8E-E52362502274}" srcOrd="1" destOrd="0" presId="urn:microsoft.com/office/officeart/2005/8/layout/hProcess7"/>
    <dgm:cxn modelId="{25EDD223-4E32-4A67-ACEB-26B28A226317}" type="presParOf" srcId="{FD4F95A8-F2AC-45FD-ABEA-BCFC4A54E268}" destId="{6540E462-5B2B-49CE-8234-086BCA2D773E}" srcOrd="2" destOrd="0" presId="urn:microsoft.com/office/officeart/2005/8/layout/hProcess7"/>
    <dgm:cxn modelId="{BABEF4FD-5A4F-4476-A442-38A2C7421888}" type="presParOf" srcId="{6540E462-5B2B-49CE-8234-086BCA2D773E}" destId="{3C258C0C-7ECA-4178-ACE0-500CED34734C}" srcOrd="0" destOrd="0" presId="urn:microsoft.com/office/officeart/2005/8/layout/hProcess7"/>
    <dgm:cxn modelId="{BEE719D1-2614-49BA-B123-9FEB34BB9100}" type="presParOf" srcId="{6540E462-5B2B-49CE-8234-086BCA2D773E}" destId="{4ED7595F-90AE-4D7C-A01F-0A1A093D0382}" srcOrd="1" destOrd="0" presId="urn:microsoft.com/office/officeart/2005/8/layout/hProcess7"/>
    <dgm:cxn modelId="{97C93D50-2662-4CFD-AF87-91E7C581292F}" type="presParOf" srcId="{6540E462-5B2B-49CE-8234-086BCA2D773E}" destId="{D9057E34-487E-4701-B30B-9983F92A8DEB}" srcOrd="2" destOrd="0" presId="urn:microsoft.com/office/officeart/2005/8/layout/hProcess7"/>
    <dgm:cxn modelId="{7F09A3DE-B8A6-4E66-80E6-BA13CA4622F3}" type="presParOf" srcId="{FD4F95A8-F2AC-45FD-ABEA-BCFC4A54E268}" destId="{7E07028F-E33B-48FF-947E-1D634DAF61B4}" srcOrd="3" destOrd="0" presId="urn:microsoft.com/office/officeart/2005/8/layout/hProcess7"/>
    <dgm:cxn modelId="{D1A208A1-D5B1-4ED4-8C6B-15876B7D5FDF}" type="presParOf" srcId="{FD4F95A8-F2AC-45FD-ABEA-BCFC4A54E268}" destId="{97958827-92EC-4990-AB5D-D3AB9BBB659A}" srcOrd="4" destOrd="0" presId="urn:microsoft.com/office/officeart/2005/8/layout/hProcess7"/>
    <dgm:cxn modelId="{EE0F2F93-2808-49E2-97E9-98957F3559A2}" type="presParOf" srcId="{97958827-92EC-4990-AB5D-D3AB9BBB659A}" destId="{D212D80C-27E5-47A1-9981-B468DB882B23}" srcOrd="0" destOrd="0" presId="urn:microsoft.com/office/officeart/2005/8/layout/hProcess7"/>
    <dgm:cxn modelId="{A0652E5F-8994-4BD1-ADF2-B0EA8B46B1F2}" type="presParOf" srcId="{97958827-92EC-4990-AB5D-D3AB9BBB659A}" destId="{7F549F59-29BD-4778-9607-0CC837C3C514}" srcOrd="1" destOrd="0" presId="urn:microsoft.com/office/officeart/2005/8/layout/hProcess7"/>
    <dgm:cxn modelId="{BD850E9C-DE9E-4E6C-B8F9-BB039FA98A4B}" type="presParOf" srcId="{97958827-92EC-4990-AB5D-D3AB9BBB659A}" destId="{0332873A-9FE7-4201-BDD6-B78D1CCC2AD5}" srcOrd="2" destOrd="0" presId="urn:microsoft.com/office/officeart/2005/8/layout/hProcess7"/>
    <dgm:cxn modelId="{324E5A12-6603-45C0-B44B-3B2258411FCF}" type="presParOf" srcId="{FD4F95A8-F2AC-45FD-ABEA-BCFC4A54E268}" destId="{0874DFD0-804B-40B4-8236-B9D81152F56E}" srcOrd="5" destOrd="0" presId="urn:microsoft.com/office/officeart/2005/8/layout/hProcess7"/>
    <dgm:cxn modelId="{9A7AAB87-A25E-42C8-A1F8-F2D781F41873}" type="presParOf" srcId="{FD4F95A8-F2AC-45FD-ABEA-BCFC4A54E268}" destId="{E43659EC-3670-4054-A6C3-D7FECE05AA35}" srcOrd="6" destOrd="0" presId="urn:microsoft.com/office/officeart/2005/8/layout/hProcess7"/>
    <dgm:cxn modelId="{29C310A1-B79D-4E21-BAA0-F1465EFBFAFA}" type="presParOf" srcId="{E43659EC-3670-4054-A6C3-D7FECE05AA35}" destId="{96FE6385-8D96-48BF-ADCD-7FB370DA5DE1}" srcOrd="0" destOrd="0" presId="urn:microsoft.com/office/officeart/2005/8/layout/hProcess7"/>
    <dgm:cxn modelId="{27B5BA2F-E693-4374-892B-73499DFB2CEF}" type="presParOf" srcId="{E43659EC-3670-4054-A6C3-D7FECE05AA35}" destId="{B044A1DF-18E8-4716-8DEA-EE54580C3A02}" srcOrd="1" destOrd="0" presId="urn:microsoft.com/office/officeart/2005/8/layout/hProcess7"/>
    <dgm:cxn modelId="{3B0E9C0E-FD16-462C-8EDD-34F2466A3871}" type="presParOf" srcId="{E43659EC-3670-4054-A6C3-D7FECE05AA35}" destId="{8D4ACCD1-BC93-4E27-A328-89A459E8FFA1}" srcOrd="2" destOrd="0" presId="urn:microsoft.com/office/officeart/2005/8/layout/hProcess7"/>
    <dgm:cxn modelId="{C62EAAB4-17C9-4349-A1CF-A95DA8382BBB}" type="presParOf" srcId="{FD4F95A8-F2AC-45FD-ABEA-BCFC4A54E268}" destId="{0599D4BE-6C80-43D3-BB5F-02651D8EF1D8}" srcOrd="7" destOrd="0" presId="urn:microsoft.com/office/officeart/2005/8/layout/hProcess7"/>
    <dgm:cxn modelId="{64BB81CA-1ADB-4AB0-B6B1-8AD366B85B58}" type="presParOf" srcId="{FD4F95A8-F2AC-45FD-ABEA-BCFC4A54E268}" destId="{5230EA12-5A1D-472F-8B99-B72C1CB398D5}" srcOrd="8" destOrd="0" presId="urn:microsoft.com/office/officeart/2005/8/layout/hProcess7"/>
    <dgm:cxn modelId="{409A5615-C1F4-4840-887E-836DA45133E6}" type="presParOf" srcId="{5230EA12-5A1D-472F-8B99-B72C1CB398D5}" destId="{A31B0F9B-197A-4947-94BC-98E6C2E40AB7}" srcOrd="0" destOrd="0" presId="urn:microsoft.com/office/officeart/2005/8/layout/hProcess7"/>
    <dgm:cxn modelId="{5443DE61-D37A-44FB-A68A-C90B4CB24920}" type="presParOf" srcId="{5230EA12-5A1D-472F-8B99-B72C1CB398D5}" destId="{AF8B75DC-B292-40A3-9E23-D054E24D9288}" srcOrd="1" destOrd="0" presId="urn:microsoft.com/office/officeart/2005/8/layout/hProcess7"/>
    <dgm:cxn modelId="{BFCE1DB8-74A6-460E-9C76-9444234E57E7}" type="presParOf" srcId="{5230EA12-5A1D-472F-8B99-B72C1CB398D5}" destId="{397DF82F-229F-4AAA-82FC-B21AA92F8F0A}" srcOrd="2" destOrd="0" presId="urn:microsoft.com/office/officeart/2005/8/layout/hProcess7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7">
  <dgm:title val=""/>
  <dgm:desc val=""/>
  <dgm:catLst>
    <dgm:cat type="process" pri="21000"/>
    <dgm:cat type="lis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ch" forName="hSp" refType="w" refFor="ch" refForName="compositeNode" fact="-0.035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-0.08"/>
      <dgm:constr type="primFontSz" for="des" forName="parentNode" op="equ"/>
      <dgm:constr type="primFontSz" for="des" forName="childNode" op="equ"/>
    </dgm:constrLst>
    <dgm:ruleLst/>
    <dgm:forEach name="Name4" axis="ch" ptType="node">
      <dgm:layoutNode name="compositeNode">
        <dgm:varLst>
          <dgm:bulletEnabled val="1"/>
        </dgm:varLst>
        <dgm:alg type="composite"/>
        <dgm:choose name="Name5">
          <dgm:if name="Name6" func="var" arg="dir" op="equ" val="norm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l" for="ch" forName="bgRect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l" for="ch" forName="parentNode"/>
              <dgm:constr type="r" for="ch" forName="childNode" refType="r" refFor="ch" refForName="bgRect" fact="0.945"/>
              <dgm:constr type="h" for="ch" forName="childNode" refType="h" refFor="ch" refForName="bgRect" op="equ"/>
              <dgm:constr type="t" for="ch" forName="childNode"/>
              <dgm:constr type="l" for="ch" forName="childNode" refType="r" refFor="ch" refForName="parentNode"/>
            </dgm:constrLst>
          </dgm:if>
          <dgm:else name="Name7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r" for="ch" forName="bgRect" refType="w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r" for="ch" forName="parentNode" refType="w"/>
              <dgm:constr type="h" for="ch" forName="childNode" refType="h" refFor="ch" refForName="bgRect"/>
              <dgm:constr type="t" for="ch" forName="childNode"/>
              <dgm:constr type="r" for="ch" forName="childNode" refType="l" refFor="ch" refForName="parentNode"/>
              <dgm:constr type="l" for="ch" forName="childNode" refType="w" refFor="ch" refForName="bgRect" fact="0.055"/>
            </dgm:constrLst>
          </dgm:else>
        </dgm:choose>
        <dgm:ruleLst>
          <dgm:rule type="w" for="ch" forName="childNode" val="NaN" fact="NaN" max="30"/>
        </dgm:ruleLst>
        <dgm:layoutNode name="bgRect" styleLbl="node1">
          <dgm:alg type="sp"/>
          <dgm:shape xmlns:r="http://schemas.openxmlformats.org/officeDocument/2006/relationships" type="roundRect" r:blip="" zOrderOff="-1">
            <dgm:adjLst>
              <dgm:adj idx="1" val="0.05"/>
            </dgm:adjLst>
          </dgm:shape>
          <dgm:presOf axis="self"/>
          <dgm:constrLst/>
          <dgm:ruleLst/>
        </dgm:layoutNode>
        <dgm:layoutNode name="parentNode" styleLbl="node1">
          <dgm:varLst>
            <dgm:chMax val="0"/>
            <dgm:bulletEnabled val="1"/>
          </dgm:varLst>
          <dgm:choose name="Name8">
            <dgm:if name="Name9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 hideGeom="1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35"/>
                <dgm:constr type="tMarg" refType="primFontSz" fact="0.27"/>
                <dgm:constr type="bMarg"/>
              </dgm:constrLst>
            </dgm:if>
            <dgm:else name="Name10">
              <dgm:alg type="tx">
                <dgm:param type="autoTxRot" val="grav"/>
                <dgm:param type="txAnchorVert" val="t"/>
                <dgm:param type="parTxLTRAlign" val="l"/>
                <dgm:param type="parTxRTLAlign" val="l"/>
              </dgm:alg>
              <dgm:shape xmlns:r="http://schemas.openxmlformats.org/officeDocument/2006/relationships" rot="90" type="rect" r:blip="" hideGeom="1">
                <dgm:adjLst/>
              </dgm:shape>
              <dgm:presOf axis="self"/>
              <dgm:constrLst>
                <dgm:constr type="primFontSz" val="65"/>
                <dgm:constr type="lMarg" refType="primFontSz" fact="0.35"/>
                <dgm:constr type="rMarg"/>
                <dgm:constr type="tMarg" refType="primFontSz" fact="0.27"/>
                <dgm:constr type="bMarg"/>
              </dgm:constrLst>
            </dgm:else>
          </dgm:choose>
          <dgm:ruleLst>
            <dgm:rule type="primFontSz" val="5" fact="NaN" max="NaN"/>
          </dgm:ruleLst>
        </dgm:layoutNode>
        <dgm:choose name="Name11">
          <dgm:if name="Name12" axis="ch" ptType="node" func="cnt" op="gte" val="1">
            <dgm:layoutNode name="childNode" styleLbl="node1" moveWith="bgRect">
              <dgm:varLst>
                <dgm:bulletEnabled val="1"/>
              </dgm:varLst>
              <dgm:alg type="tx">
                <dgm:param type="parTxLTRAlign" val="l"/>
                <dgm:param type="parTxRTLAlign" val="r"/>
                <dgm:param type="txAnchorVert" val="t"/>
              </dgm:alg>
              <dgm:shape xmlns:r="http://schemas.openxmlformats.org/officeDocument/2006/relationships" type="rect" r:blip="" hideGeom="1">
                <dgm:adjLst/>
              </dgm:shape>
              <dgm:presOf axis="des" ptType="node"/>
              <dgm:constrLst>
                <dgm:constr type="primFontSz" val="65"/>
                <dgm:constr type="lMarg"/>
                <dgm:constr type="bMarg"/>
                <dgm:constr type="tMarg" refType="primFontSz" fact="0.27"/>
                <dgm:constr type="rMarg"/>
              </dgm:constrLst>
              <dgm:ruleLst>
                <dgm:rule type="prim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h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vProcSp" moveWith="bgRec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vSp1" refType="w"/>
            <dgm:constr type="w" for="ch" forName="simulatedConn" refType="w"/>
            <dgm:constr type="w" for="ch" forName="vSp2" refType="w"/>
          </dgm:constrLst>
          <dgm:ruleLst/>
          <dgm:layoutNode name="vSp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imulatedConn" styleLbl="solidFgAcc1">
            <dgm:alg type="sp"/>
            <dgm:choose name="Name15">
              <dgm:if name="Name16" func="var" arg="dir" op="equ" val="norm">
                <dgm:shape xmlns:r="http://schemas.openxmlformats.org/officeDocument/2006/relationships" rot="90" type="flowChartExtract" r:blip="">
                  <dgm:adjLst/>
                </dgm:shape>
              </dgm:if>
              <dgm:else name="Name17">
                <dgm:shape xmlns:r="http://schemas.openxmlformats.org/officeDocument/2006/relationships" rot="-90" type="flowChartExtract" r:blip="">
                  <dgm:adjLst/>
                </dgm:shape>
              </dgm:else>
            </dgm:choose>
            <dgm:presOf/>
            <dgm:constrLst/>
            <dgm:ruleLst/>
          </dgm:layoutNode>
          <dgm:layoutNode name="vSp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DE54C-A957-4B21-A575-0D550C4D6720}" type="datetimeFigureOut">
              <a:rPr lang="en-US" smtClean="0"/>
              <a:pPr/>
              <a:t>2/13/2019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93355-265E-4DD5-9FF8-B7D4F4B2A19D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DE54C-A957-4B21-A575-0D550C4D6720}" type="datetimeFigureOut">
              <a:rPr lang="en-US" smtClean="0"/>
              <a:pPr/>
              <a:t>2/13/2019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93355-265E-4DD5-9FF8-B7D4F4B2A19D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DE54C-A957-4B21-A575-0D550C4D6720}" type="datetimeFigureOut">
              <a:rPr lang="en-US" smtClean="0"/>
              <a:pPr/>
              <a:t>2/13/2019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93355-265E-4DD5-9FF8-B7D4F4B2A19D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DE54C-A957-4B21-A575-0D550C4D6720}" type="datetimeFigureOut">
              <a:rPr lang="en-US" smtClean="0"/>
              <a:pPr/>
              <a:t>2/13/2019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93355-265E-4DD5-9FF8-B7D4F4B2A19D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DE54C-A957-4B21-A575-0D550C4D6720}" type="datetimeFigureOut">
              <a:rPr lang="en-US" smtClean="0"/>
              <a:pPr/>
              <a:t>2/13/2019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93355-265E-4DD5-9FF8-B7D4F4B2A19D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DE54C-A957-4B21-A575-0D550C4D6720}" type="datetimeFigureOut">
              <a:rPr lang="en-US" smtClean="0"/>
              <a:pPr/>
              <a:t>2/13/2019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93355-265E-4DD5-9FF8-B7D4F4B2A19D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DE54C-A957-4B21-A575-0D550C4D6720}" type="datetimeFigureOut">
              <a:rPr lang="en-US" smtClean="0"/>
              <a:pPr/>
              <a:t>2/13/2019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93355-265E-4DD5-9FF8-B7D4F4B2A19D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DE54C-A957-4B21-A575-0D550C4D6720}" type="datetimeFigureOut">
              <a:rPr lang="en-US" smtClean="0"/>
              <a:pPr/>
              <a:t>2/13/2019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93355-265E-4DD5-9FF8-B7D4F4B2A19D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DE54C-A957-4B21-A575-0D550C4D6720}" type="datetimeFigureOut">
              <a:rPr lang="en-US" smtClean="0"/>
              <a:pPr/>
              <a:t>2/13/2019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93355-265E-4DD5-9FF8-B7D4F4B2A19D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DE54C-A957-4B21-A575-0D550C4D6720}" type="datetimeFigureOut">
              <a:rPr lang="en-US" smtClean="0"/>
              <a:pPr/>
              <a:t>2/13/2019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93355-265E-4DD5-9FF8-B7D4F4B2A19D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DE54C-A957-4B21-A575-0D550C4D6720}" type="datetimeFigureOut">
              <a:rPr lang="en-US" smtClean="0"/>
              <a:pPr/>
              <a:t>2/13/2019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93355-265E-4DD5-9FF8-B7D4F4B2A19D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ADE54C-A957-4B21-A575-0D550C4D6720}" type="datetimeFigureOut">
              <a:rPr lang="en-US" smtClean="0"/>
              <a:pPr/>
              <a:t>2/13/2019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A93355-265E-4DD5-9FF8-B7D4F4B2A19D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28670"/>
            <a:ext cx="7772400" cy="2671781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IN" sz="4800" b="1" dirty="0"/>
              <a:t>हिन्दी </a:t>
            </a:r>
            <a:r>
              <a:rPr lang="en-IN" sz="4800" b="1" dirty="0" smtClean="0"/>
              <a:t>साहित्येतिहास</a:t>
            </a:r>
            <a:r>
              <a:rPr lang="en-IN" sz="4800" b="1" dirty="0"/>
              <a:t/>
            </a:r>
            <a:br>
              <a:rPr lang="en-IN" sz="4800" b="1" dirty="0"/>
            </a:br>
            <a:r>
              <a:rPr lang="mr-IN" sz="4800" b="1" dirty="0" smtClean="0"/>
              <a:t>का आदिकाल</a:t>
            </a:r>
            <a:endParaRPr lang="en-IN" sz="4800" b="1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 rot="10800000" flipV="1">
            <a:off x="4000496" y="5638800"/>
            <a:ext cx="4786346" cy="576282"/>
          </a:xfrm>
        </p:spPr>
        <p:txBody>
          <a:bodyPr>
            <a:normAutofit fontScale="85000" lnSpcReduction="10000"/>
          </a:bodyPr>
          <a:lstStyle/>
          <a:p>
            <a:r>
              <a:rPr lang="mr-IN" b="1" dirty="0" smtClean="0">
                <a:solidFill>
                  <a:schemeClr val="tx1"/>
                </a:solidFill>
              </a:rPr>
              <a:t>ख-वर्ग हिन्दी शास्त्री प्रथम वर्ष</a:t>
            </a:r>
            <a:endParaRPr lang="en-IN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hi-IN" sz="4800" b="1" dirty="0" smtClean="0"/>
              <a:t>सम्प्रदायत्रय की विशेषताएँ-</a:t>
            </a:r>
            <a:endParaRPr lang="en-IN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hi-IN" dirty="0" smtClean="0"/>
              <a:t>बौद्ध धर्म  कालान्तर में वज्रयान बन गया था इन्हे ही सिद्ध कहते हैं ।</a:t>
            </a:r>
          </a:p>
          <a:p>
            <a:r>
              <a:rPr lang="hi-IN" dirty="0" smtClean="0"/>
              <a:t>धर्म की विकृत अवस्था थी आचारहीनता,चमत्कार प्रदर्शन एवं भोगविलास को प्रमुखता मिल गयी थी ।</a:t>
            </a:r>
          </a:p>
          <a:p>
            <a:r>
              <a:rPr lang="hi-IN" dirty="0" smtClean="0"/>
              <a:t>सिद्धों का प्रभाव अशिक्षित तथा निम्न वर्गों के लोगों पर था ।</a:t>
            </a:r>
            <a:r>
              <a:rPr lang="mr-IN" dirty="0" smtClean="0"/>
              <a:t> </a:t>
            </a:r>
          </a:p>
          <a:p>
            <a:r>
              <a:rPr lang="mr-IN" dirty="0" smtClean="0"/>
              <a:t>वे तंत्र-मंत्र जादू-टोना एवं चमन्कार प्रदर्शन द्वारा सामान्य जनता में अपना प्रभाव जमा रहे थे ।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cover dir="r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940444"/>
          </a:xfr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mr-IN" sz="4800" i="1" dirty="0" smtClean="0">
                <a:solidFill>
                  <a:schemeClr val="tx1"/>
                </a:solidFill>
                <a:latin typeface="Aparajita" pitchFamily="34" charset="0"/>
                <a:cs typeface="Aparajita" pitchFamily="34" charset="0"/>
              </a:rPr>
              <a:t>विक्रम की १२वीं शताब्दी में बौद्ध सिद्धों की प्रतिक्रिया स्वरुप नाथ सम्प्रदाय का उदय हु</a:t>
            </a:r>
            <a:r>
              <a:rPr lang="mr-IN" i="1" dirty="0" smtClean="0">
                <a:solidFill>
                  <a:schemeClr val="tx1"/>
                </a:solidFill>
                <a:latin typeface="Aparajita" pitchFamily="34" charset="0"/>
                <a:cs typeface="Aparajita" pitchFamily="34" charset="0"/>
              </a:rPr>
              <a:t>आ  </a:t>
            </a:r>
            <a:endParaRPr lang="en-IN" i="1" dirty="0">
              <a:solidFill>
                <a:schemeClr val="tx1"/>
              </a:solidFill>
              <a:latin typeface="Aparajita" pitchFamily="34" charset="0"/>
              <a:cs typeface="Aparajit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flipV="1">
            <a:off x="457200" y="6126163"/>
            <a:ext cx="8229600" cy="45719"/>
          </a:xfrm>
        </p:spPr>
        <p:txBody>
          <a:bodyPr>
            <a:normAutofit fontScale="25000" lnSpcReduction="20000"/>
          </a:bodyPr>
          <a:lstStyle/>
          <a:p>
            <a:endParaRPr lang="en-IN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940444"/>
          </a:xfrm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mr-IN" b="1" dirty="0" smtClean="0">
                <a:latin typeface="Aparajita" pitchFamily="34" charset="0"/>
                <a:cs typeface="Aparajita" pitchFamily="34" charset="0"/>
              </a:rPr>
              <a:t>जीवन को संयम, अनुशासित रखना तथा परमसत्ता का साक्षात्कार घटघट में करने की </a:t>
            </a:r>
            <a:r>
              <a:rPr lang="mr-IN" dirty="0" smtClean="0">
                <a:latin typeface="Aparajita" pitchFamily="34" charset="0"/>
                <a:cs typeface="Aparajita" pitchFamily="34" charset="0"/>
              </a:rPr>
              <a:t>कही ।</a:t>
            </a:r>
            <a:r>
              <a:rPr lang="mr-IN" dirty="0" smtClean="0"/>
              <a:t/>
            </a:r>
            <a:br>
              <a:rPr lang="mr-IN" dirty="0" smtClean="0"/>
            </a:br>
            <a:r>
              <a:rPr lang="mr-IN" dirty="0" smtClean="0"/>
              <a:t> </a:t>
            </a:r>
            <a:r>
              <a:rPr lang="mr-IN" b="1" i="1" dirty="0" smtClean="0">
                <a:solidFill>
                  <a:srgbClr val="002060"/>
                </a:solidFill>
              </a:rPr>
              <a:t>नाथ पंथ के प्रवर्तक गोरखनाथ ने इसी का प्रचार-प्रसार किया ।</a:t>
            </a:r>
            <a:r>
              <a:rPr lang="mr-IN" dirty="0" smtClean="0"/>
              <a:t/>
            </a:r>
            <a:br>
              <a:rPr lang="mr-IN" dirty="0" smtClean="0"/>
            </a:br>
            <a:r>
              <a:rPr lang="mr-IN" dirty="0" smtClean="0"/>
              <a:t> </a:t>
            </a:r>
            <a:r>
              <a:rPr lang="mr-IN" b="1" dirty="0" smtClean="0"/>
              <a:t>नाथ पंथ में योग पर विशेष बल दिया गया है साथ ही वर्ण व्यवस्था का विरोध एवं बाह्याडम्बरों का खण्डन किया गया है ।</a:t>
            </a: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flipV="1">
            <a:off x="457200" y="6126163"/>
            <a:ext cx="8229600" cy="45719"/>
          </a:xfrm>
        </p:spPr>
        <p:txBody>
          <a:bodyPr>
            <a:normAutofit fontScale="25000" lnSpcReduction="20000"/>
          </a:bodyPr>
          <a:lstStyle/>
          <a:p>
            <a:endParaRPr lang="en-IN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plus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69006"/>
          </a:xfr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mr-IN" sz="4000" b="1" i="1" dirty="0" smtClean="0">
                <a:solidFill>
                  <a:schemeClr val="tx1"/>
                </a:solidFill>
                <a:latin typeface="Aparajita" pitchFamily="34" charset="0"/>
                <a:cs typeface="Aparajita" pitchFamily="34" charset="0"/>
              </a:rPr>
              <a:t>भारत के पश्चिम प्रदेशों विशेषकर गुजरात में जैन-मत का </a:t>
            </a:r>
            <a:r>
              <a:rPr lang="mr-IN" sz="4000" b="1" i="1" smtClean="0">
                <a:solidFill>
                  <a:schemeClr val="tx1"/>
                </a:solidFill>
                <a:latin typeface="Aparajita" pitchFamily="34" charset="0"/>
                <a:cs typeface="Aparajita" pitchFamily="34" charset="0"/>
              </a:rPr>
              <a:t>बहुत अधिक </a:t>
            </a:r>
            <a:r>
              <a:rPr lang="mr-IN" sz="4000" b="1" i="1" dirty="0" smtClean="0">
                <a:solidFill>
                  <a:schemeClr val="tx1"/>
                </a:solidFill>
                <a:latin typeface="Aparajita" pitchFamily="34" charset="0"/>
                <a:cs typeface="Aparajita" pitchFamily="34" charset="0"/>
              </a:rPr>
              <a:t>प्रचार </a:t>
            </a:r>
            <a:r>
              <a:rPr lang="mr-IN" sz="4000" b="1" i="1" smtClean="0">
                <a:solidFill>
                  <a:schemeClr val="tx1"/>
                </a:solidFill>
                <a:latin typeface="Aparajita" pitchFamily="34" charset="0"/>
                <a:cs typeface="Aparajita" pitchFamily="34" charset="0"/>
              </a:rPr>
              <a:t>था ।</a:t>
            </a:r>
            <a:br>
              <a:rPr lang="mr-IN" sz="4000" b="1" i="1" smtClean="0">
                <a:solidFill>
                  <a:schemeClr val="tx1"/>
                </a:solidFill>
                <a:latin typeface="Aparajita" pitchFamily="34" charset="0"/>
                <a:cs typeface="Aparajita" pitchFamily="34" charset="0"/>
              </a:rPr>
            </a:br>
            <a:r>
              <a:rPr lang="mr-IN" sz="4000" b="1" i="1" smtClean="0">
                <a:solidFill>
                  <a:schemeClr val="tx1"/>
                </a:solidFill>
                <a:latin typeface="Aparajita" pitchFamily="34" charset="0"/>
                <a:cs typeface="Aparajita" pitchFamily="34" charset="0"/>
              </a:rPr>
              <a:t>जैन मुनि धार्मिक तत्वों का का निरुपण अपभ्रंश भाषा में  कर रहे थे । </a:t>
            </a:r>
            <a:br>
              <a:rPr lang="mr-IN" sz="4000" b="1" i="1" smtClean="0">
                <a:solidFill>
                  <a:schemeClr val="tx1"/>
                </a:solidFill>
                <a:latin typeface="Aparajita" pitchFamily="34" charset="0"/>
                <a:cs typeface="Aparajita" pitchFamily="34" charset="0"/>
              </a:rPr>
            </a:br>
            <a:r>
              <a:rPr lang="mr-IN" sz="4000" b="1" i="1" smtClean="0">
                <a:solidFill>
                  <a:schemeClr val="tx1"/>
                </a:solidFill>
                <a:latin typeface="Aparajita" pitchFamily="34" charset="0"/>
                <a:cs typeface="Aparajita" pitchFamily="34" charset="0"/>
              </a:rPr>
              <a:t>स्वयम्भू, पुष्यदंत,हेमचंद्र, धनपाल, जैसे कवियों  ने  जैन राजाओं के संरक्षण में लिखी ।</a:t>
            </a:r>
            <a:endParaRPr lang="en-IN" sz="4000" b="1" i="1" dirty="0">
              <a:solidFill>
                <a:schemeClr val="tx1"/>
              </a:solidFill>
              <a:latin typeface="Aparajita" pitchFamily="34" charset="0"/>
              <a:cs typeface="Aparajit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flipV="1">
            <a:off x="457200" y="6126163"/>
            <a:ext cx="8229600" cy="45719"/>
          </a:xfrm>
        </p:spPr>
        <p:txBody>
          <a:bodyPr>
            <a:normAutofit fontScale="25000" lnSpcReduction="20000"/>
          </a:bodyPr>
          <a:lstStyle/>
          <a:p>
            <a:endParaRPr lang="en-IN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mr-IN" sz="4800" b="1" dirty="0" smtClean="0"/>
              <a:t>प्रस्तुत कर्ता</a:t>
            </a:r>
            <a:endParaRPr lang="en-IN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endParaRPr lang="mr-IN" dirty="0" smtClean="0"/>
          </a:p>
          <a:p>
            <a:endParaRPr lang="mr-IN" dirty="0"/>
          </a:p>
          <a:p>
            <a:pPr algn="ctr">
              <a:buNone/>
            </a:pPr>
            <a:r>
              <a:rPr lang="mr-IN" sz="4400" b="1" dirty="0" smtClean="0">
                <a:solidFill>
                  <a:schemeClr val="bg1"/>
                </a:solidFill>
              </a:rPr>
              <a:t>लक्ष्मी प्रसाद शर्मा</a:t>
            </a:r>
          </a:p>
          <a:p>
            <a:pPr algn="ctr">
              <a:buNone/>
            </a:pPr>
            <a:r>
              <a:rPr lang="mr-IN" dirty="0" smtClean="0"/>
              <a:t>सह प्राध्यापक हिन्दी विभाग</a:t>
            </a:r>
          </a:p>
          <a:p>
            <a:pPr algn="ctr">
              <a:buNone/>
            </a:pPr>
            <a:r>
              <a:rPr lang="mr-IN" dirty="0" smtClean="0"/>
              <a:t>सरकारी संस्कृत महाविद्यालय साम्दोंग पूर्व सिक्किम</a:t>
            </a:r>
            <a:endParaRPr lang="en-IN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/>
          <a:lstStyle/>
          <a:p>
            <a:r>
              <a:rPr lang="mr-IN" b="1" dirty="0" smtClean="0"/>
              <a:t>आदिकालीन परिस्थितियाँ</a:t>
            </a:r>
            <a:endParaRPr lang="en-IN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r>
              <a:rPr lang="mr-IN" b="1" dirty="0" smtClean="0"/>
              <a:t>राजनीतिक परिस्थिति</a:t>
            </a: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FFFF00"/>
          </a:solidFill>
          <a:ln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en-IN" sz="2800" dirty="0" smtClean="0"/>
              <a:t>1.</a:t>
            </a:r>
            <a:r>
              <a:rPr lang="mr-IN" sz="2800" dirty="0" smtClean="0"/>
              <a:t>राजा भोज से लेकर राजा हर्षवर्धन तक के काल खण्ड को हिन्दी साहित्य का आदिकाल कहा जाता है ।</a:t>
            </a:r>
            <a:endParaRPr lang="mr-IN" sz="2800" dirty="0"/>
          </a:p>
          <a:p>
            <a:pPr>
              <a:buNone/>
            </a:pPr>
            <a:r>
              <a:rPr lang="en-IN" sz="2800" dirty="0" smtClean="0"/>
              <a:t>2.</a:t>
            </a:r>
            <a:r>
              <a:rPr lang="mr-IN" sz="2800" dirty="0" smtClean="0"/>
              <a:t>राजनैतिक दृष्टि से यह युद्ध और अशान्ति का काल था।</a:t>
            </a:r>
          </a:p>
          <a:p>
            <a:pPr>
              <a:buNone/>
            </a:pPr>
            <a:r>
              <a:rPr lang="en-IN" sz="2800" dirty="0" smtClean="0"/>
              <a:t>3.</a:t>
            </a:r>
            <a:r>
              <a:rPr lang="mr-IN" sz="2800" dirty="0" smtClean="0"/>
              <a:t>राजा हर्षवर्धन की मृत्यु (संवत्-७०४ विक्रम)के उपरान्त भरत खण्ड-खण्ड राज्यों में विभक्त हो गया ।</a:t>
            </a:r>
          </a:p>
          <a:p>
            <a:pPr>
              <a:buNone/>
            </a:pPr>
            <a:r>
              <a:rPr lang="en-IN" sz="2800" dirty="0" smtClean="0"/>
              <a:t>4.</a:t>
            </a:r>
            <a:r>
              <a:rPr lang="mr-IN" sz="2800" dirty="0" smtClean="0"/>
              <a:t>गहरवार,परमार चौहान और चँदेल वंशों केराजपूत राजाओं ने राज किया ।</a:t>
            </a:r>
          </a:p>
          <a:p>
            <a:pPr>
              <a:buNone/>
            </a:pPr>
            <a:endParaRPr lang="en-IN" sz="2800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8332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IN" dirty="0" smtClean="0"/>
              <a:t>5.</a:t>
            </a:r>
            <a:r>
              <a:rPr lang="mr-IN" dirty="0" smtClean="0"/>
              <a:t>ये निरन्तर युद्ध की आग में जलते रहने थे ।</a:t>
            </a:r>
            <a:br>
              <a:rPr lang="mr-IN" dirty="0" smtClean="0"/>
            </a:br>
            <a:r>
              <a:rPr lang="en-IN" dirty="0" smtClean="0"/>
              <a:t>6.</a:t>
            </a:r>
            <a:r>
              <a:rPr lang="mr-IN" dirty="0" smtClean="0"/>
              <a:t>देशी राजाओं से लड़ते-लड़ते बाहरी आक्रान्ताओं से नहीं भिड़ सके।</a:t>
            </a:r>
            <a:br>
              <a:rPr lang="mr-IN" dirty="0" smtClean="0"/>
            </a:br>
            <a:r>
              <a:rPr lang="mr-IN" dirty="0" smtClean="0"/>
              <a:t/>
            </a:r>
            <a:br>
              <a:rPr lang="mr-IN" dirty="0" smtClean="0"/>
            </a:br>
            <a:r>
              <a:rPr lang="en-IN" dirty="0" smtClean="0"/>
              <a:t>7.</a:t>
            </a:r>
            <a:r>
              <a:rPr lang="mr-IN" dirty="0" smtClean="0"/>
              <a:t>विशेष नहीं कभी-कभी शौर्य प्रदर्शन मात्र के लिए भी युद्ध किए जाते थे।</a:t>
            </a:r>
            <a:br>
              <a:rPr lang="mr-IN" dirty="0" smtClean="0"/>
            </a:br>
            <a:r>
              <a:rPr lang="mr-IN" dirty="0" smtClean="0"/>
              <a:t> भारत की उत्तर-पश्चिमी सीमा पर आक्रमण का भय बना रहता था ।</a:t>
            </a:r>
            <a:br>
              <a:rPr lang="mr-IN" dirty="0" smtClean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flipV="1">
            <a:off x="357158" y="6857999"/>
            <a:ext cx="7215238" cy="45719"/>
          </a:xfrm>
        </p:spPr>
        <p:txBody>
          <a:bodyPr>
            <a:normAutofit fontScale="25000" lnSpcReduction="20000"/>
          </a:bodyPr>
          <a:lstStyle/>
          <a:p>
            <a:endParaRPr lang="en-IN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amond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69006"/>
          </a:xfrm>
        </p:spPr>
        <p:txBody>
          <a:bodyPr>
            <a:normAutofit/>
          </a:bodyPr>
          <a:lstStyle/>
          <a:p>
            <a:r>
              <a:rPr lang="mr-IN" dirty="0" smtClean="0"/>
              <a:t/>
            </a:r>
            <a:br>
              <a:rPr lang="mr-IN" dirty="0" smtClean="0"/>
            </a:br>
            <a:r>
              <a:rPr lang="mr-IN" dirty="0"/>
              <a:t/>
            </a:r>
            <a:br>
              <a:rPr lang="mr-IN" dirty="0"/>
            </a:br>
            <a:r>
              <a:rPr lang="mr-IN" dirty="0" smtClean="0"/>
              <a:t/>
            </a:r>
            <a:br>
              <a:rPr lang="mr-IN" dirty="0" smtClean="0"/>
            </a:br>
            <a:r>
              <a:rPr lang="mr-IN" dirty="0"/>
              <a:t/>
            </a:r>
            <a:br>
              <a:rPr lang="mr-IN" dirty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10800000" flipV="1">
            <a:off x="457200" y="642918"/>
            <a:ext cx="8229600" cy="5528964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IN" b="1" dirty="0" smtClean="0">
                <a:solidFill>
                  <a:schemeClr val="tx1"/>
                </a:solidFill>
              </a:rPr>
              <a:t>8.</a:t>
            </a:r>
            <a:r>
              <a:rPr lang="mr-IN" b="1" dirty="0" smtClean="0">
                <a:solidFill>
                  <a:schemeClr val="tx1"/>
                </a:solidFill>
              </a:rPr>
              <a:t>१०वीं शती में महमूद गजनी ने पदाक्रान्त किया।</a:t>
            </a:r>
          </a:p>
          <a:p>
            <a:pPr>
              <a:buNone/>
            </a:pPr>
            <a:r>
              <a:rPr lang="en-IN" b="1" dirty="0" smtClean="0">
                <a:solidFill>
                  <a:schemeClr val="tx1"/>
                </a:solidFill>
              </a:rPr>
              <a:t>9.</a:t>
            </a:r>
            <a:r>
              <a:rPr lang="mr-IN" b="1" dirty="0" smtClean="0">
                <a:solidFill>
                  <a:schemeClr val="tx1"/>
                </a:solidFill>
              </a:rPr>
              <a:t>१२वीं शताब्दी में मुहम्मद गोरी ने आक्रामण किया सोमनाथ मन्दिर को लूटा ।</a:t>
            </a:r>
          </a:p>
          <a:p>
            <a:pPr>
              <a:buNone/>
            </a:pPr>
            <a:r>
              <a:rPr lang="hi-IN" b="1" dirty="0" smtClean="0">
                <a:solidFill>
                  <a:schemeClr val="tx1"/>
                </a:solidFill>
              </a:rPr>
              <a:t>10.</a:t>
            </a:r>
            <a:r>
              <a:rPr lang="mr-IN" b="1" dirty="0" smtClean="0">
                <a:solidFill>
                  <a:schemeClr val="tx1"/>
                </a:solidFill>
              </a:rPr>
              <a:t>राजनीतिक स्थिति के आधार पर यह कहा जा सकता है कि ८वीं शती से १४वीं शती तक का यह काल खण्ड युद्ध संघर्ष एवं अशान्ति से ग्रस्त था।</a:t>
            </a:r>
          </a:p>
          <a:p>
            <a:pPr>
              <a:buNone/>
            </a:pPr>
            <a:r>
              <a:rPr lang="hi-IN" b="1" dirty="0" smtClean="0">
                <a:solidFill>
                  <a:schemeClr val="tx1"/>
                </a:solidFill>
              </a:rPr>
              <a:t>11.</a:t>
            </a:r>
            <a:r>
              <a:rPr lang="mr-IN" b="1" dirty="0" smtClean="0">
                <a:solidFill>
                  <a:schemeClr val="tx1"/>
                </a:solidFill>
              </a:rPr>
              <a:t>राजाओं में संकुचित राष्ट्रीयता थी ।</a:t>
            </a:r>
          </a:p>
          <a:p>
            <a:pPr>
              <a:buNone/>
            </a:pPr>
            <a:r>
              <a:rPr lang="hi-IN" b="1" dirty="0" smtClean="0">
                <a:solidFill>
                  <a:schemeClr val="tx1"/>
                </a:solidFill>
              </a:rPr>
              <a:t>12.</a:t>
            </a:r>
            <a:r>
              <a:rPr lang="mr-IN" b="1" dirty="0" smtClean="0">
                <a:solidFill>
                  <a:schemeClr val="tx1"/>
                </a:solidFill>
              </a:rPr>
              <a:t>अराजकता,गृहकलह,विद्रोह,युद्ध के वातावरण में कवियों ने एक ओर तलवार के गीत गाये तो दूसरी ओर आध्यात्मिकता प्रवृति के कारण हठयोग,उपदेशवृत्ति एवं आध्यात्मिकता की बात कही गयी ।</a:t>
            </a:r>
            <a:endParaRPr lang="en-IN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/>
          <a:lstStyle/>
          <a:p>
            <a:r>
              <a:rPr lang="mr-IN" b="1" dirty="0" smtClean="0"/>
              <a:t>२-धार्मिक परिस्थिति</a:t>
            </a: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r>
              <a:rPr lang="hi-IN" dirty="0" smtClean="0"/>
              <a:t>आदिकाल में अनेक प्रकार के धार्मिक मत-मतान्तरों का अस्तित्व था। भारतीय धर्म साधना में उथल-पुथल मची हुई थी । </a:t>
            </a:r>
          </a:p>
          <a:p>
            <a:r>
              <a:rPr lang="hi-IN" dirty="0" smtClean="0"/>
              <a:t>वैदिक एवं पौराणिक धर्म के साथ-साथ बौद्ध धर्म एवं जैन धर्म भी इस काल में अपना प्रभाव जमाने के लिए प्रयासरथ थे ।</a:t>
            </a:r>
          </a:p>
          <a:p>
            <a:r>
              <a:rPr lang="hi-IN" dirty="0" smtClean="0"/>
              <a:t>राजपूत राजा अहिंसामूलक जैन धर्म एवं बौद्ध धर्म में विश्वास नहीं करते थे ।उन पर शैव मत का पेरभाव था ।</a:t>
            </a:r>
          </a:p>
          <a:p>
            <a:endParaRPr lang="en-IN" dirty="0"/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idx="1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 fontScale="97500"/>
          </a:bodyPr>
          <a:lstStyle/>
          <a:p>
            <a:r>
              <a:rPr lang="hi-IN" b="1" dirty="0" smtClean="0">
                <a:latin typeface="Aparajita" pitchFamily="34" charset="0"/>
                <a:cs typeface="Aparajita" pitchFamily="34" charset="0"/>
              </a:rPr>
              <a:t>गहड़वार राजा स्मार्त मतावलम्बी थे</a:t>
            </a:r>
          </a:p>
          <a:p>
            <a:r>
              <a:rPr lang="hi-IN" b="1" dirty="0" smtClean="0">
                <a:latin typeface="Aparajita" pitchFamily="34" charset="0"/>
                <a:cs typeface="Aparajita" pitchFamily="34" charset="0"/>
              </a:rPr>
              <a:t> </a:t>
            </a:r>
          </a:p>
          <a:p>
            <a:r>
              <a:rPr lang="hi-IN" b="1" dirty="0" smtClean="0">
                <a:latin typeface="Aparajita" pitchFamily="34" charset="0"/>
                <a:cs typeface="Aparajita" pitchFamily="34" charset="0"/>
              </a:rPr>
              <a:t>मालवा नरेश वैदिक धर्म के अनुयायी थे</a:t>
            </a:r>
          </a:p>
          <a:p>
            <a:endParaRPr lang="hi-IN" b="1" dirty="0" smtClean="0">
              <a:latin typeface="Aparajita" pitchFamily="34" charset="0"/>
              <a:cs typeface="Aparajita" pitchFamily="34" charset="0"/>
            </a:endParaRPr>
          </a:p>
          <a:p>
            <a:r>
              <a:rPr lang="hi-IN" b="1" dirty="0" smtClean="0">
                <a:latin typeface="Aparajita" pitchFamily="34" charset="0"/>
                <a:cs typeface="Aparajita" pitchFamily="34" charset="0"/>
              </a:rPr>
              <a:t>कलचूरी नरेश शैवानुयायी थे</a:t>
            </a:r>
          </a:p>
          <a:p>
            <a:endParaRPr lang="hi-IN" b="1" dirty="0" smtClean="0">
              <a:latin typeface="Aparajita" pitchFamily="34" charset="0"/>
              <a:cs typeface="Aparajita" pitchFamily="34" charset="0"/>
            </a:endParaRPr>
          </a:p>
          <a:p>
            <a:r>
              <a:rPr lang="hi-IN" b="1" dirty="0" smtClean="0">
                <a:latin typeface="Aparajita" pitchFamily="34" charset="0"/>
                <a:cs typeface="Aparajita" pitchFamily="34" charset="0"/>
              </a:rPr>
              <a:t>आदिकाल में धार्मिक दृष्टि से तीन सम्प्रदायों का  विशेष प्रभाव रहा ।</a:t>
            </a:r>
          </a:p>
          <a:p>
            <a:endParaRPr lang="hi-IN" dirty="0" smtClean="0"/>
          </a:p>
          <a:p>
            <a:endParaRPr lang="en-IN" dirty="0"/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182</TotalTime>
  <Words>404</Words>
  <Application>Microsoft Office PowerPoint</Application>
  <PresentationFormat>On-screen Show (4:3)</PresentationFormat>
  <Paragraphs>50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हिन्दी साहित्येतिहास का आदिकाल</vt:lpstr>
      <vt:lpstr>प्रस्तुत कर्ता</vt:lpstr>
      <vt:lpstr>आदिकालीन परिस्थितियाँ</vt:lpstr>
      <vt:lpstr>राजनीतिक परिस्थिति</vt:lpstr>
      <vt:lpstr>5.ये निरन्तर युद्ध की आग में जलते रहने थे । 6.देशी राजाओं से लड़ते-लड़ते बाहरी आक्रान्ताओं से नहीं भिड़ सके।  7.विशेष नहीं कभी-कभी शौर्य प्रदर्शन मात्र के लिए भी युद्ध किए जाते थे।  भारत की उत्तर-पश्चिमी सीमा पर आक्रमण का भय बना रहता था । </vt:lpstr>
      <vt:lpstr>    </vt:lpstr>
      <vt:lpstr>२-धार्मिक परिस्थिति</vt:lpstr>
      <vt:lpstr>Slide 8</vt:lpstr>
      <vt:lpstr>Slide 9</vt:lpstr>
      <vt:lpstr>सम्प्रदायत्रय की विशेषताएँ-</vt:lpstr>
      <vt:lpstr>विक्रम की १२वीं शताब्दी में बौद्ध सिद्धों की प्रतिक्रिया स्वरुप नाथ सम्प्रदाय का उदय हुआ  </vt:lpstr>
      <vt:lpstr>जीवन को संयम, अनुशासित रखना तथा परमसत्ता का साक्षात्कार घटघट में करने की कही ।  नाथ पंथ के प्रवर्तक गोरखनाथ ने इसी का प्रचार-प्रसार किया ।  नाथ पंथ में योग पर विशेष बल दिया गया है साथ ही वर्ण व्यवस्था का विरोध एवं बाह्याडम्बरों का खण्डन किया गया है ।</vt:lpstr>
      <vt:lpstr>भारत के पश्चिम प्रदेशों विशेषकर गुजरात में जैन-मत का बहुत अधिक प्रचार था । जैन मुनि धार्मिक तत्वों का का निरुपण अपभ्रंश भाषा में  कर रहे थे ।  स्वयम्भू, पुष्यदंत,हेमचंद्र, धनपाल, जैसे कवियों  ने  जैन राजाओं के संरक्षण में लिखी ।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हिन्दी साहित्येतिहास का आदिकाल</dc:title>
  <dc:creator>hp</dc:creator>
  <cp:lastModifiedBy>Samdong sanskrit</cp:lastModifiedBy>
  <cp:revision>39</cp:revision>
  <dcterms:created xsi:type="dcterms:W3CDTF">2019-02-01T14:20:01Z</dcterms:created>
  <dcterms:modified xsi:type="dcterms:W3CDTF">2019-02-13T09:25:02Z</dcterms:modified>
</cp:coreProperties>
</file>