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notesMasterIdLst>
    <p:notesMasterId r:id="rId15"/>
  </p:notesMasterIdLst>
  <p:sldIdLst>
    <p:sldId id="256" r:id="rId7"/>
    <p:sldId id="258" r:id="rId8"/>
    <p:sldId id="257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15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1D5A54-5D56-4BD1-905C-F1B703B256F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839C7B2-7140-4B57-BFAB-5DF9DF8E0BA9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i-IN" dirty="0" smtClean="0"/>
            <a:t>रक्षः</a:t>
          </a:r>
          <a:endParaRPr lang="en-GB" dirty="0"/>
        </a:p>
      </dgm:t>
    </dgm:pt>
    <dgm:pt modelId="{5B5B2906-529B-49E5-81D3-638E3B4D0A5F}" type="parTrans" cxnId="{8E3FF024-603B-4A82-93D7-F88CBE391FB1}">
      <dgm:prSet/>
      <dgm:spPr/>
      <dgm:t>
        <a:bodyPr/>
        <a:lstStyle/>
        <a:p>
          <a:endParaRPr lang="en-GB"/>
        </a:p>
      </dgm:t>
    </dgm:pt>
    <dgm:pt modelId="{21A93CDC-25B8-4029-A736-42676AA8F60C}" type="sibTrans" cxnId="{8E3FF024-603B-4A82-93D7-F88CBE391FB1}">
      <dgm:prSet/>
      <dgm:spPr/>
      <dgm:t>
        <a:bodyPr/>
        <a:lstStyle/>
        <a:p>
          <a:endParaRPr lang="en-GB"/>
        </a:p>
      </dgm:t>
    </dgm:pt>
    <dgm:pt modelId="{C6756AA2-7F25-428F-A43E-BE6C14C42B9A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i-IN" dirty="0" smtClean="0"/>
            <a:t>ऊहः </a:t>
          </a:r>
          <a:endParaRPr lang="en-GB" dirty="0"/>
        </a:p>
      </dgm:t>
    </dgm:pt>
    <dgm:pt modelId="{2EAF5114-72E9-4A4E-9813-A0DC9256DF2B}" type="parTrans" cxnId="{B7DAAB36-5CD0-41C1-9067-07185B0822F6}">
      <dgm:prSet/>
      <dgm:spPr/>
      <dgm:t>
        <a:bodyPr/>
        <a:lstStyle/>
        <a:p>
          <a:endParaRPr lang="en-GB"/>
        </a:p>
      </dgm:t>
    </dgm:pt>
    <dgm:pt modelId="{6F1BF9FD-96F8-4AB0-92FA-C8858EC382C7}" type="sibTrans" cxnId="{B7DAAB36-5CD0-41C1-9067-07185B0822F6}">
      <dgm:prSet/>
      <dgm:spPr/>
      <dgm:t>
        <a:bodyPr/>
        <a:lstStyle/>
        <a:p>
          <a:endParaRPr lang="en-GB"/>
        </a:p>
      </dgm:t>
    </dgm:pt>
    <dgm:pt modelId="{799934A2-D013-4AA3-9DCE-974E75E85D81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i-IN" dirty="0" smtClean="0"/>
            <a:t>आगम् </a:t>
          </a:r>
          <a:endParaRPr lang="en-GB" dirty="0"/>
        </a:p>
      </dgm:t>
    </dgm:pt>
    <dgm:pt modelId="{F8449968-643C-4C3B-9093-512B252B3442}" type="parTrans" cxnId="{A2EBC263-2759-41A4-83F5-438465FE83FC}">
      <dgm:prSet/>
      <dgm:spPr/>
      <dgm:t>
        <a:bodyPr/>
        <a:lstStyle/>
        <a:p>
          <a:endParaRPr lang="en-GB"/>
        </a:p>
      </dgm:t>
    </dgm:pt>
    <dgm:pt modelId="{0562B845-2DA0-4F61-ADE0-98AAC3373FC3}" type="sibTrans" cxnId="{A2EBC263-2759-41A4-83F5-438465FE83FC}">
      <dgm:prSet/>
      <dgm:spPr/>
      <dgm:t>
        <a:bodyPr/>
        <a:lstStyle/>
        <a:p>
          <a:endParaRPr lang="en-GB"/>
        </a:p>
      </dgm:t>
    </dgm:pt>
    <dgm:pt modelId="{3AE8E477-6893-4A7F-B575-695A3F427412}">
      <dgm:prSet phldrT="[Text]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i-IN" dirty="0" smtClean="0"/>
            <a:t>लघु</a:t>
          </a:r>
          <a:endParaRPr lang="en-GB" dirty="0"/>
        </a:p>
      </dgm:t>
    </dgm:pt>
    <dgm:pt modelId="{D4433AE7-12A8-475A-AFFB-0ECC1302E03B}" type="parTrans" cxnId="{4224B606-A003-4B6B-A31D-02E8A2AA5142}">
      <dgm:prSet/>
      <dgm:spPr/>
      <dgm:t>
        <a:bodyPr/>
        <a:lstStyle/>
        <a:p>
          <a:endParaRPr lang="en-GB"/>
        </a:p>
      </dgm:t>
    </dgm:pt>
    <dgm:pt modelId="{D514500B-0D60-4A1B-A8D6-DF23A2A72D64}" type="sibTrans" cxnId="{4224B606-A003-4B6B-A31D-02E8A2AA5142}">
      <dgm:prSet/>
      <dgm:spPr/>
      <dgm:t>
        <a:bodyPr/>
        <a:lstStyle/>
        <a:p>
          <a:endParaRPr lang="en-GB"/>
        </a:p>
      </dgm:t>
    </dgm:pt>
    <dgm:pt modelId="{1C2348E1-24CC-49C3-9A1A-8EA6C36F0B7F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i-IN" dirty="0" smtClean="0"/>
            <a:t>असन्देहः</a:t>
          </a:r>
          <a:endParaRPr lang="en-GB" dirty="0"/>
        </a:p>
      </dgm:t>
    </dgm:pt>
    <dgm:pt modelId="{970B1896-D613-44BB-B32B-7EAD4F2FC3B8}" type="parTrans" cxnId="{28DA4BA5-5A69-477B-94A0-6013A81A6DE0}">
      <dgm:prSet/>
      <dgm:spPr/>
      <dgm:t>
        <a:bodyPr/>
        <a:lstStyle/>
        <a:p>
          <a:endParaRPr lang="en-GB"/>
        </a:p>
      </dgm:t>
    </dgm:pt>
    <dgm:pt modelId="{5C65E256-CAB0-4D27-9C2D-FD2B82B6385E}" type="sibTrans" cxnId="{28DA4BA5-5A69-477B-94A0-6013A81A6DE0}">
      <dgm:prSet/>
      <dgm:spPr/>
      <dgm:t>
        <a:bodyPr/>
        <a:lstStyle/>
        <a:p>
          <a:endParaRPr lang="en-GB"/>
        </a:p>
      </dgm:t>
    </dgm:pt>
    <dgm:pt modelId="{E5CBA1F1-D4BB-4159-8F4F-6760055F8B55}" type="pres">
      <dgm:prSet presAssocID="{BF1D5A54-5D56-4BD1-905C-F1B703B256F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FE200A3-FA5F-441A-AFB5-8B31123E2B60}" type="pres">
      <dgm:prSet presAssocID="{4839C7B2-7140-4B57-BFAB-5DF9DF8E0BA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DAF7A3-A0F1-4B0F-B6D6-AD1546647B7A}" type="pres">
      <dgm:prSet presAssocID="{21A93CDC-25B8-4029-A736-42676AA8F60C}" presName="sibTrans" presStyleCnt="0"/>
      <dgm:spPr/>
    </dgm:pt>
    <dgm:pt modelId="{9F9D5AEE-7B04-4A4D-9EF2-F1AB72171DE1}" type="pres">
      <dgm:prSet presAssocID="{C6756AA2-7F25-428F-A43E-BE6C14C42B9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8DCD84-081B-44EE-9D68-4354E58BECF3}" type="pres">
      <dgm:prSet presAssocID="{6F1BF9FD-96F8-4AB0-92FA-C8858EC382C7}" presName="sibTrans" presStyleCnt="0"/>
      <dgm:spPr/>
    </dgm:pt>
    <dgm:pt modelId="{4E4C4369-584F-40FD-B4B6-A671E404904D}" type="pres">
      <dgm:prSet presAssocID="{799934A2-D013-4AA3-9DCE-974E75E85D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F34ABB-8E40-4649-ACFB-934A6BE17233}" type="pres">
      <dgm:prSet presAssocID="{0562B845-2DA0-4F61-ADE0-98AAC3373FC3}" presName="sibTrans" presStyleCnt="0"/>
      <dgm:spPr/>
    </dgm:pt>
    <dgm:pt modelId="{936F2EB9-0023-4209-AC74-90082FB13685}" type="pres">
      <dgm:prSet presAssocID="{3AE8E477-6893-4A7F-B575-695A3F42741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DD937DB-7A97-443F-ABFA-1BA3DA488689}" type="pres">
      <dgm:prSet presAssocID="{D514500B-0D60-4A1B-A8D6-DF23A2A72D64}" presName="sibTrans" presStyleCnt="0"/>
      <dgm:spPr/>
    </dgm:pt>
    <dgm:pt modelId="{D2E731D9-39CD-4BE9-A130-63A0568C82B4}" type="pres">
      <dgm:prSet presAssocID="{1C2348E1-24CC-49C3-9A1A-8EA6C36F0B7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2EBC263-2759-41A4-83F5-438465FE83FC}" srcId="{BF1D5A54-5D56-4BD1-905C-F1B703B256F3}" destId="{799934A2-D013-4AA3-9DCE-974E75E85D81}" srcOrd="2" destOrd="0" parTransId="{F8449968-643C-4C3B-9093-512B252B3442}" sibTransId="{0562B845-2DA0-4F61-ADE0-98AAC3373FC3}"/>
    <dgm:cxn modelId="{8E3FF024-603B-4A82-93D7-F88CBE391FB1}" srcId="{BF1D5A54-5D56-4BD1-905C-F1B703B256F3}" destId="{4839C7B2-7140-4B57-BFAB-5DF9DF8E0BA9}" srcOrd="0" destOrd="0" parTransId="{5B5B2906-529B-49E5-81D3-638E3B4D0A5F}" sibTransId="{21A93CDC-25B8-4029-A736-42676AA8F60C}"/>
    <dgm:cxn modelId="{FE25EEAC-0175-4F84-BBAE-FC5716306958}" type="presOf" srcId="{4839C7B2-7140-4B57-BFAB-5DF9DF8E0BA9}" destId="{6FE200A3-FA5F-441A-AFB5-8B31123E2B60}" srcOrd="0" destOrd="0" presId="urn:microsoft.com/office/officeart/2005/8/layout/default"/>
    <dgm:cxn modelId="{D8BB56D5-DC1D-4B7F-8AA5-BAF13A35FD60}" type="presOf" srcId="{1C2348E1-24CC-49C3-9A1A-8EA6C36F0B7F}" destId="{D2E731D9-39CD-4BE9-A130-63A0568C82B4}" srcOrd="0" destOrd="0" presId="urn:microsoft.com/office/officeart/2005/8/layout/default"/>
    <dgm:cxn modelId="{28DA4BA5-5A69-477B-94A0-6013A81A6DE0}" srcId="{BF1D5A54-5D56-4BD1-905C-F1B703B256F3}" destId="{1C2348E1-24CC-49C3-9A1A-8EA6C36F0B7F}" srcOrd="4" destOrd="0" parTransId="{970B1896-D613-44BB-B32B-7EAD4F2FC3B8}" sibTransId="{5C65E256-CAB0-4D27-9C2D-FD2B82B6385E}"/>
    <dgm:cxn modelId="{2B5C84F9-1CFB-4C39-924C-FB69EA46C568}" type="presOf" srcId="{799934A2-D013-4AA3-9DCE-974E75E85D81}" destId="{4E4C4369-584F-40FD-B4B6-A671E404904D}" srcOrd="0" destOrd="0" presId="urn:microsoft.com/office/officeart/2005/8/layout/default"/>
    <dgm:cxn modelId="{D5035444-205A-4D54-81C6-63D710932C94}" type="presOf" srcId="{C6756AA2-7F25-428F-A43E-BE6C14C42B9A}" destId="{9F9D5AEE-7B04-4A4D-9EF2-F1AB72171DE1}" srcOrd="0" destOrd="0" presId="urn:microsoft.com/office/officeart/2005/8/layout/default"/>
    <dgm:cxn modelId="{48810703-A739-4CBC-8DF5-C08C6704D652}" type="presOf" srcId="{3AE8E477-6893-4A7F-B575-695A3F427412}" destId="{936F2EB9-0023-4209-AC74-90082FB13685}" srcOrd="0" destOrd="0" presId="urn:microsoft.com/office/officeart/2005/8/layout/default"/>
    <dgm:cxn modelId="{B7DAAB36-5CD0-41C1-9067-07185B0822F6}" srcId="{BF1D5A54-5D56-4BD1-905C-F1B703B256F3}" destId="{C6756AA2-7F25-428F-A43E-BE6C14C42B9A}" srcOrd="1" destOrd="0" parTransId="{2EAF5114-72E9-4A4E-9813-A0DC9256DF2B}" sibTransId="{6F1BF9FD-96F8-4AB0-92FA-C8858EC382C7}"/>
    <dgm:cxn modelId="{4224B606-A003-4B6B-A31D-02E8A2AA5142}" srcId="{BF1D5A54-5D56-4BD1-905C-F1B703B256F3}" destId="{3AE8E477-6893-4A7F-B575-695A3F427412}" srcOrd="3" destOrd="0" parTransId="{D4433AE7-12A8-475A-AFFB-0ECC1302E03B}" sibTransId="{D514500B-0D60-4A1B-A8D6-DF23A2A72D64}"/>
    <dgm:cxn modelId="{AE6DE093-7664-456B-A2E9-08BA5BCB2409}" type="presOf" srcId="{BF1D5A54-5D56-4BD1-905C-F1B703B256F3}" destId="{E5CBA1F1-D4BB-4159-8F4F-6760055F8B55}" srcOrd="0" destOrd="0" presId="urn:microsoft.com/office/officeart/2005/8/layout/default"/>
    <dgm:cxn modelId="{06CFF682-805A-4FFA-907A-8DB75C57A993}" type="presParOf" srcId="{E5CBA1F1-D4BB-4159-8F4F-6760055F8B55}" destId="{6FE200A3-FA5F-441A-AFB5-8B31123E2B60}" srcOrd="0" destOrd="0" presId="urn:microsoft.com/office/officeart/2005/8/layout/default"/>
    <dgm:cxn modelId="{795FC6F8-DDFC-43EA-A05E-E4F64D3F89C3}" type="presParOf" srcId="{E5CBA1F1-D4BB-4159-8F4F-6760055F8B55}" destId="{9DDAF7A3-A0F1-4B0F-B6D6-AD1546647B7A}" srcOrd="1" destOrd="0" presId="urn:microsoft.com/office/officeart/2005/8/layout/default"/>
    <dgm:cxn modelId="{4633DC22-371D-4260-AC09-5ECB7BF727C4}" type="presParOf" srcId="{E5CBA1F1-D4BB-4159-8F4F-6760055F8B55}" destId="{9F9D5AEE-7B04-4A4D-9EF2-F1AB72171DE1}" srcOrd="2" destOrd="0" presId="urn:microsoft.com/office/officeart/2005/8/layout/default"/>
    <dgm:cxn modelId="{5B188611-AF57-49F8-A86B-5319187C9E64}" type="presParOf" srcId="{E5CBA1F1-D4BB-4159-8F4F-6760055F8B55}" destId="{488DCD84-081B-44EE-9D68-4354E58BECF3}" srcOrd="3" destOrd="0" presId="urn:microsoft.com/office/officeart/2005/8/layout/default"/>
    <dgm:cxn modelId="{E5ED1B6E-FA65-4DA7-B75E-5F0A6F5E6D76}" type="presParOf" srcId="{E5CBA1F1-D4BB-4159-8F4F-6760055F8B55}" destId="{4E4C4369-584F-40FD-B4B6-A671E404904D}" srcOrd="4" destOrd="0" presId="urn:microsoft.com/office/officeart/2005/8/layout/default"/>
    <dgm:cxn modelId="{793A37C6-C711-4F39-A437-B34CC2A051C8}" type="presParOf" srcId="{E5CBA1F1-D4BB-4159-8F4F-6760055F8B55}" destId="{C0F34ABB-8E40-4649-ACFB-934A6BE17233}" srcOrd="5" destOrd="0" presId="urn:microsoft.com/office/officeart/2005/8/layout/default"/>
    <dgm:cxn modelId="{6CF550B1-AF7D-414A-AA32-9BE34D4A790E}" type="presParOf" srcId="{E5CBA1F1-D4BB-4159-8F4F-6760055F8B55}" destId="{936F2EB9-0023-4209-AC74-90082FB13685}" srcOrd="6" destOrd="0" presId="urn:microsoft.com/office/officeart/2005/8/layout/default"/>
    <dgm:cxn modelId="{FE40CA68-62DE-461D-9157-5F215D0316EA}" type="presParOf" srcId="{E5CBA1F1-D4BB-4159-8F4F-6760055F8B55}" destId="{BDD937DB-7A97-443F-ABFA-1BA3DA488689}" srcOrd="7" destOrd="0" presId="urn:microsoft.com/office/officeart/2005/8/layout/default"/>
    <dgm:cxn modelId="{E2A2D232-9814-4A2B-A121-5EB863CD983B}" type="presParOf" srcId="{E5CBA1F1-D4BB-4159-8F4F-6760055F8B55}" destId="{D2E731D9-39CD-4BE9-A130-63A0568C82B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9E8C42-C279-4883-946D-EFDCCB2BBDE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803255C-6A8B-41F3-BA38-07D7AB5B801C}">
      <dgm:prSet/>
      <dgm:spPr/>
      <dgm:t>
        <a:bodyPr/>
        <a:lstStyle/>
        <a:p>
          <a:r>
            <a:rPr lang="hi-IN" dirty="0" smtClean="0"/>
            <a:t>लोप आगमः वर्णविकारज्ञो वेदान् सम्यग् पालयति</a:t>
          </a:r>
          <a:endParaRPr lang="en-GB" dirty="0"/>
        </a:p>
      </dgm:t>
    </dgm:pt>
    <dgm:pt modelId="{6016BB7E-E0E9-46B9-9E55-859EA88E620A}" type="parTrans" cxnId="{FEF3E7EA-21F2-444B-B5F8-AF962F576A7B}">
      <dgm:prSet/>
      <dgm:spPr/>
      <dgm:t>
        <a:bodyPr/>
        <a:lstStyle/>
        <a:p>
          <a:endParaRPr lang="en-GB"/>
        </a:p>
      </dgm:t>
    </dgm:pt>
    <dgm:pt modelId="{FFF230B6-EF8C-4015-88D8-FE3C303A7DB8}" type="sibTrans" cxnId="{FEF3E7EA-21F2-444B-B5F8-AF962F576A7B}">
      <dgm:prSet/>
      <dgm:spPr/>
      <dgm:t>
        <a:bodyPr/>
        <a:lstStyle/>
        <a:p>
          <a:endParaRPr lang="en-GB"/>
        </a:p>
      </dgm:t>
    </dgm:pt>
    <dgm:pt modelId="{DBA20610-CA21-4BD4-AC45-E49CCE337A0E}">
      <dgm:prSet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i-IN" dirty="0" smtClean="0"/>
            <a:t>रक्षः- वेदानां रक्षार्थम् अध्येयं व्याकरणम्</a:t>
          </a:r>
          <a:endParaRPr lang="hi-IN" dirty="0"/>
        </a:p>
      </dgm:t>
    </dgm:pt>
    <dgm:pt modelId="{3C83B2F1-A385-4ECA-8604-A865337FE2E5}" type="parTrans" cxnId="{9B8D6641-3FE0-43EE-81A3-69E1F0D82F45}">
      <dgm:prSet/>
      <dgm:spPr/>
      <dgm:t>
        <a:bodyPr/>
        <a:lstStyle/>
        <a:p>
          <a:endParaRPr lang="en-GB"/>
        </a:p>
      </dgm:t>
    </dgm:pt>
    <dgm:pt modelId="{7F7E5CB8-3844-4CCD-B19C-D8E225A72A0A}" type="sibTrans" cxnId="{9B8D6641-3FE0-43EE-81A3-69E1F0D82F45}">
      <dgm:prSet/>
      <dgm:spPr/>
      <dgm:t>
        <a:bodyPr/>
        <a:lstStyle/>
        <a:p>
          <a:endParaRPr lang="en-GB"/>
        </a:p>
      </dgm:t>
    </dgm:pt>
    <dgm:pt modelId="{5C1A3EBC-2385-40F4-A736-675C5CC13C64}" type="pres">
      <dgm:prSet presAssocID="{9F9E8C42-C279-4883-946D-EFDCCB2BBDE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9482D81-2575-44DA-933C-A3F57512A54A}" type="pres">
      <dgm:prSet presAssocID="{DBA20610-CA21-4BD4-AC45-E49CCE337A0E}" presName="parentText" presStyleLbl="node1" presStyleIdx="0" presStyleCnt="2" custLinFactY="-40336" custLinFactNeighborX="-9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114D8A-39C5-4AE4-9B79-4E33CF9A3F17}" type="pres">
      <dgm:prSet presAssocID="{7F7E5CB8-3844-4CCD-B19C-D8E225A72A0A}" presName="spacer" presStyleCnt="0"/>
      <dgm:spPr/>
    </dgm:pt>
    <dgm:pt modelId="{EA61F820-62BA-496D-B18F-76651998EBC0}" type="pres">
      <dgm:prSet presAssocID="{5803255C-6A8B-41F3-BA38-07D7AB5B801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B8D6641-3FE0-43EE-81A3-69E1F0D82F45}" srcId="{9F9E8C42-C279-4883-946D-EFDCCB2BBDE8}" destId="{DBA20610-CA21-4BD4-AC45-E49CCE337A0E}" srcOrd="0" destOrd="0" parTransId="{3C83B2F1-A385-4ECA-8604-A865337FE2E5}" sibTransId="{7F7E5CB8-3844-4CCD-B19C-D8E225A72A0A}"/>
    <dgm:cxn modelId="{3F3174DE-0284-48C3-BD44-84FFC029C377}" type="presOf" srcId="{5803255C-6A8B-41F3-BA38-07D7AB5B801C}" destId="{EA61F820-62BA-496D-B18F-76651998EBC0}" srcOrd="0" destOrd="0" presId="urn:microsoft.com/office/officeart/2005/8/layout/vList2"/>
    <dgm:cxn modelId="{FEF3E7EA-21F2-444B-B5F8-AF962F576A7B}" srcId="{9F9E8C42-C279-4883-946D-EFDCCB2BBDE8}" destId="{5803255C-6A8B-41F3-BA38-07D7AB5B801C}" srcOrd="1" destOrd="0" parTransId="{6016BB7E-E0E9-46B9-9E55-859EA88E620A}" sibTransId="{FFF230B6-EF8C-4015-88D8-FE3C303A7DB8}"/>
    <dgm:cxn modelId="{7810D0BB-CD93-43CB-A04B-DE2FC3AA86D7}" type="presOf" srcId="{DBA20610-CA21-4BD4-AC45-E49CCE337A0E}" destId="{79482D81-2575-44DA-933C-A3F57512A54A}" srcOrd="0" destOrd="0" presId="urn:microsoft.com/office/officeart/2005/8/layout/vList2"/>
    <dgm:cxn modelId="{25D59E06-3ED9-4DDD-B16E-CA6A3C8317BE}" type="presOf" srcId="{9F9E8C42-C279-4883-946D-EFDCCB2BBDE8}" destId="{5C1A3EBC-2385-40F4-A736-675C5CC13C64}" srcOrd="0" destOrd="0" presId="urn:microsoft.com/office/officeart/2005/8/layout/vList2"/>
    <dgm:cxn modelId="{83D0E192-FD4D-4590-912D-908F68D353BF}" type="presParOf" srcId="{5C1A3EBC-2385-40F4-A736-675C5CC13C64}" destId="{79482D81-2575-44DA-933C-A3F57512A54A}" srcOrd="0" destOrd="0" presId="urn:microsoft.com/office/officeart/2005/8/layout/vList2"/>
    <dgm:cxn modelId="{49CAD8A2-6928-4E24-A9A3-6FA8E05156AF}" type="presParOf" srcId="{5C1A3EBC-2385-40F4-A736-675C5CC13C64}" destId="{F0114D8A-39C5-4AE4-9B79-4E33CF9A3F17}" srcOrd="1" destOrd="0" presId="urn:microsoft.com/office/officeart/2005/8/layout/vList2"/>
    <dgm:cxn modelId="{A73E4976-475A-49BB-B237-185E7BDFF103}" type="presParOf" srcId="{5C1A3EBC-2385-40F4-A736-675C5CC13C64}" destId="{EA61F820-62BA-496D-B18F-76651998EBC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897A08-DA47-480D-9C43-E48066874B45}" type="doc">
      <dgm:prSet loTypeId="urn:microsoft.com/office/officeart/2005/8/layout/hProcess7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659B696-CCE6-4987-9EED-00001A1774EE}">
      <dgm:prSet phldrT="[Text]" custT="1"/>
      <dgm:spPr/>
      <dgm:t>
        <a:bodyPr/>
        <a:lstStyle/>
        <a:p>
          <a:pPr algn="l">
            <a:lnSpc>
              <a:spcPct val="150000"/>
            </a:lnSpc>
          </a:pPr>
          <a:r>
            <a:rPr lang="hi-IN" sz="3200" b="1" dirty="0" smtClean="0">
              <a:solidFill>
                <a:schemeClr val="tx1"/>
              </a:solidFill>
            </a:rPr>
            <a:t>खल्वपि । न सर्वैलिंगैः न च सर्वाभिर्विभक्तिभिर्वेदे मन्त्रा­­­ निगदिताः ।</a:t>
          </a:r>
          <a:endParaRPr lang="en-GB" sz="3200" b="1" dirty="0">
            <a:solidFill>
              <a:schemeClr val="tx1"/>
            </a:solidFill>
          </a:endParaRPr>
        </a:p>
      </dgm:t>
    </dgm:pt>
    <dgm:pt modelId="{BA12B727-FB32-49E3-82F4-20C91132D1CC}" type="parTrans" cxnId="{E5DFE3C8-B28A-43AE-AE2B-E11A0DF9128D}">
      <dgm:prSet/>
      <dgm:spPr/>
      <dgm:t>
        <a:bodyPr/>
        <a:lstStyle/>
        <a:p>
          <a:endParaRPr lang="en-GB"/>
        </a:p>
      </dgm:t>
    </dgm:pt>
    <dgm:pt modelId="{B3BEB39D-8028-48C7-AC53-1FFC5D9E3C6F}" type="sibTrans" cxnId="{E5DFE3C8-B28A-43AE-AE2B-E11A0DF9128D}">
      <dgm:prSet/>
      <dgm:spPr/>
      <dgm:t>
        <a:bodyPr/>
        <a:lstStyle/>
        <a:p>
          <a:endParaRPr lang="en-GB"/>
        </a:p>
      </dgm:t>
    </dgm:pt>
    <dgm:pt modelId="{0C21DB62-3037-41C1-8CA2-295360AA20C2}">
      <dgm:prSet custT="1"/>
      <dgm:spPr/>
      <dgm:t>
        <a:bodyPr/>
        <a:lstStyle/>
        <a:p>
          <a:pPr algn="l"/>
          <a:r>
            <a:rPr lang="hi-IN" sz="3600" b="1" dirty="0" smtClean="0">
              <a:solidFill>
                <a:schemeClr val="tx1"/>
              </a:solidFill>
            </a:rPr>
            <a:t>यज्ञगतेन पुरुषेण हि यथायथं विपरिणमयितव्याः </a:t>
          </a:r>
          <a:r>
            <a:rPr lang="hi-IN" sz="1200" dirty="0" smtClean="0"/>
            <a:t>।</a:t>
          </a:r>
          <a:endParaRPr lang="en-GB" sz="1200" dirty="0"/>
        </a:p>
      </dgm:t>
    </dgm:pt>
    <dgm:pt modelId="{F166D7F9-F4A0-44C5-8CAC-0A1B40D3618D}" type="parTrans" cxnId="{046EFD07-4773-4044-A8B9-8A4D40F5FB8C}">
      <dgm:prSet/>
      <dgm:spPr/>
      <dgm:t>
        <a:bodyPr/>
        <a:lstStyle/>
        <a:p>
          <a:endParaRPr lang="en-GB"/>
        </a:p>
      </dgm:t>
    </dgm:pt>
    <dgm:pt modelId="{F58E3016-1922-4A63-8FE3-6CDFC774ACFC}" type="sibTrans" cxnId="{046EFD07-4773-4044-A8B9-8A4D40F5FB8C}">
      <dgm:prSet/>
      <dgm:spPr/>
      <dgm:t>
        <a:bodyPr/>
        <a:lstStyle/>
        <a:p>
          <a:endParaRPr lang="en-GB"/>
        </a:p>
      </dgm:t>
    </dgm:pt>
    <dgm:pt modelId="{85FE7789-E783-465F-AE95-D4854BBA69D4}" type="pres">
      <dgm:prSet presAssocID="{83897A08-DA47-480D-9C43-E48066874B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78DD13B-C93D-4A9C-B78C-900E2E2E459A}" type="pres">
      <dgm:prSet presAssocID="{D659B696-CCE6-4987-9EED-00001A1774EE}" presName="compositeNode" presStyleCnt="0">
        <dgm:presLayoutVars>
          <dgm:bulletEnabled val="1"/>
        </dgm:presLayoutVars>
      </dgm:prSet>
      <dgm:spPr/>
    </dgm:pt>
    <dgm:pt modelId="{B32FB33E-D2D2-4C71-8776-209B1BA7B829}" type="pres">
      <dgm:prSet presAssocID="{D659B696-CCE6-4987-9EED-00001A1774EE}" presName="bgRect" presStyleLbl="node1" presStyleIdx="0" presStyleCnt="2" custAng="5400000" custScaleX="127356" custLinFactNeighborX="11961" custLinFactNeighborY="-572"/>
      <dgm:spPr/>
      <dgm:t>
        <a:bodyPr/>
        <a:lstStyle/>
        <a:p>
          <a:endParaRPr lang="en-GB"/>
        </a:p>
      </dgm:t>
    </dgm:pt>
    <dgm:pt modelId="{4EB605DD-4F9C-4CFC-BEDD-0CD069977D86}" type="pres">
      <dgm:prSet presAssocID="{D659B696-CCE6-4987-9EED-00001A1774EE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E83BC3-5BCB-422D-86F4-98791C1C7F79}" type="pres">
      <dgm:prSet presAssocID="{B3BEB39D-8028-48C7-AC53-1FFC5D9E3C6F}" presName="hSp" presStyleCnt="0"/>
      <dgm:spPr/>
    </dgm:pt>
    <dgm:pt modelId="{28B54CD6-D696-44BE-B5A8-C9BAF16633BE}" type="pres">
      <dgm:prSet presAssocID="{B3BEB39D-8028-48C7-AC53-1FFC5D9E3C6F}" presName="vProcSp" presStyleCnt="0"/>
      <dgm:spPr/>
    </dgm:pt>
    <dgm:pt modelId="{E61706DB-C1C3-4E3C-B983-733E952A9FD6}" type="pres">
      <dgm:prSet presAssocID="{B3BEB39D-8028-48C7-AC53-1FFC5D9E3C6F}" presName="vSp1" presStyleCnt="0"/>
      <dgm:spPr/>
    </dgm:pt>
    <dgm:pt modelId="{73EB9F46-450B-496F-BE7E-C83219107F36}" type="pres">
      <dgm:prSet presAssocID="{B3BEB39D-8028-48C7-AC53-1FFC5D9E3C6F}" presName="simulatedConn" presStyleLbl="solidFgAcc1" presStyleIdx="0" presStyleCnt="1" custFlipVert="1" custScaleX="9217" custLinFactX="-400000" custLinFactY="100000" custLinFactNeighborX="-487242" custLinFactNeighborY="163408"/>
      <dgm:spPr/>
    </dgm:pt>
    <dgm:pt modelId="{E4306E0D-50DA-4855-99FF-196E88F0EB73}" type="pres">
      <dgm:prSet presAssocID="{B3BEB39D-8028-48C7-AC53-1FFC5D9E3C6F}" presName="vSp2" presStyleCnt="0"/>
      <dgm:spPr/>
    </dgm:pt>
    <dgm:pt modelId="{EA1605D4-31F6-4F0A-89F7-FE1DDF865DDB}" type="pres">
      <dgm:prSet presAssocID="{B3BEB39D-8028-48C7-AC53-1FFC5D9E3C6F}" presName="sibTrans" presStyleCnt="0"/>
      <dgm:spPr/>
    </dgm:pt>
    <dgm:pt modelId="{59BC5A88-1BD3-4A0E-AC72-99B3EE03D940}" type="pres">
      <dgm:prSet presAssocID="{0C21DB62-3037-41C1-8CA2-295360AA20C2}" presName="compositeNode" presStyleCnt="0">
        <dgm:presLayoutVars>
          <dgm:bulletEnabled val="1"/>
        </dgm:presLayoutVars>
      </dgm:prSet>
      <dgm:spPr/>
    </dgm:pt>
    <dgm:pt modelId="{D148D8A7-DF55-4637-9496-8B2687ED21BC}" type="pres">
      <dgm:prSet presAssocID="{0C21DB62-3037-41C1-8CA2-295360AA20C2}" presName="bgRect" presStyleLbl="node1" presStyleIdx="1" presStyleCnt="2" custAng="5400000" custScaleX="117962" custScaleY="68718" custLinFactNeighborX="14108" custLinFactNeighborY="20843"/>
      <dgm:spPr/>
      <dgm:t>
        <a:bodyPr/>
        <a:lstStyle/>
        <a:p>
          <a:endParaRPr lang="en-GB"/>
        </a:p>
      </dgm:t>
    </dgm:pt>
    <dgm:pt modelId="{DC53996F-7C47-4030-AC14-99F2E45BF08A}" type="pres">
      <dgm:prSet presAssocID="{0C21DB62-3037-41C1-8CA2-295360AA20C2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4DE308B-3357-4F74-8482-5CDC73CB67AC}" type="presOf" srcId="{0C21DB62-3037-41C1-8CA2-295360AA20C2}" destId="{D148D8A7-DF55-4637-9496-8B2687ED21BC}" srcOrd="0" destOrd="0" presId="urn:microsoft.com/office/officeart/2005/8/layout/hProcess7"/>
    <dgm:cxn modelId="{046EFD07-4773-4044-A8B9-8A4D40F5FB8C}" srcId="{83897A08-DA47-480D-9C43-E48066874B45}" destId="{0C21DB62-3037-41C1-8CA2-295360AA20C2}" srcOrd="1" destOrd="0" parTransId="{F166D7F9-F4A0-44C5-8CAC-0A1B40D3618D}" sibTransId="{F58E3016-1922-4A63-8FE3-6CDFC774ACFC}"/>
    <dgm:cxn modelId="{811B9E85-6A7A-46F2-93DD-857C80BAC860}" type="presOf" srcId="{D659B696-CCE6-4987-9EED-00001A1774EE}" destId="{B32FB33E-D2D2-4C71-8776-209B1BA7B829}" srcOrd="0" destOrd="0" presId="urn:microsoft.com/office/officeart/2005/8/layout/hProcess7"/>
    <dgm:cxn modelId="{CCF9F467-B585-4F50-A721-E23FC37305A7}" type="presOf" srcId="{83897A08-DA47-480D-9C43-E48066874B45}" destId="{85FE7789-E783-465F-AE95-D4854BBA69D4}" srcOrd="0" destOrd="0" presId="urn:microsoft.com/office/officeart/2005/8/layout/hProcess7"/>
    <dgm:cxn modelId="{6E21DEC6-D234-4516-8684-58ACFC22C878}" type="presOf" srcId="{0C21DB62-3037-41C1-8CA2-295360AA20C2}" destId="{DC53996F-7C47-4030-AC14-99F2E45BF08A}" srcOrd="1" destOrd="0" presId="urn:microsoft.com/office/officeart/2005/8/layout/hProcess7"/>
    <dgm:cxn modelId="{CB254A17-9F12-481C-B37D-728AFD14E199}" type="presOf" srcId="{D659B696-CCE6-4987-9EED-00001A1774EE}" destId="{4EB605DD-4F9C-4CFC-BEDD-0CD069977D86}" srcOrd="1" destOrd="0" presId="urn:microsoft.com/office/officeart/2005/8/layout/hProcess7"/>
    <dgm:cxn modelId="{E5DFE3C8-B28A-43AE-AE2B-E11A0DF9128D}" srcId="{83897A08-DA47-480D-9C43-E48066874B45}" destId="{D659B696-CCE6-4987-9EED-00001A1774EE}" srcOrd="0" destOrd="0" parTransId="{BA12B727-FB32-49E3-82F4-20C91132D1CC}" sibTransId="{B3BEB39D-8028-48C7-AC53-1FFC5D9E3C6F}"/>
    <dgm:cxn modelId="{FC1B653B-AF33-4EB2-A203-CED2B711F929}" type="presParOf" srcId="{85FE7789-E783-465F-AE95-D4854BBA69D4}" destId="{B78DD13B-C93D-4A9C-B78C-900E2E2E459A}" srcOrd="0" destOrd="0" presId="urn:microsoft.com/office/officeart/2005/8/layout/hProcess7"/>
    <dgm:cxn modelId="{BE3F6DD3-6523-4B60-9454-7F2BD08C2D52}" type="presParOf" srcId="{B78DD13B-C93D-4A9C-B78C-900E2E2E459A}" destId="{B32FB33E-D2D2-4C71-8776-209B1BA7B829}" srcOrd="0" destOrd="0" presId="urn:microsoft.com/office/officeart/2005/8/layout/hProcess7"/>
    <dgm:cxn modelId="{16669926-3A3E-49E2-BE51-332B9E13EF03}" type="presParOf" srcId="{B78DD13B-C93D-4A9C-B78C-900E2E2E459A}" destId="{4EB605DD-4F9C-4CFC-BEDD-0CD069977D86}" srcOrd="1" destOrd="0" presId="urn:microsoft.com/office/officeart/2005/8/layout/hProcess7"/>
    <dgm:cxn modelId="{EBAB0434-AAFA-4414-ADBF-B056EAEB8EE5}" type="presParOf" srcId="{85FE7789-E783-465F-AE95-D4854BBA69D4}" destId="{70E83BC3-5BCB-422D-86F4-98791C1C7F79}" srcOrd="1" destOrd="0" presId="urn:microsoft.com/office/officeart/2005/8/layout/hProcess7"/>
    <dgm:cxn modelId="{FC4D2400-F7F0-4D54-B882-73D2E521D9C3}" type="presParOf" srcId="{85FE7789-E783-465F-AE95-D4854BBA69D4}" destId="{28B54CD6-D696-44BE-B5A8-C9BAF16633BE}" srcOrd="2" destOrd="0" presId="urn:microsoft.com/office/officeart/2005/8/layout/hProcess7"/>
    <dgm:cxn modelId="{AEC9AB25-DFE1-434D-9A69-BD51316BAAB2}" type="presParOf" srcId="{28B54CD6-D696-44BE-B5A8-C9BAF16633BE}" destId="{E61706DB-C1C3-4E3C-B983-733E952A9FD6}" srcOrd="0" destOrd="0" presId="urn:microsoft.com/office/officeart/2005/8/layout/hProcess7"/>
    <dgm:cxn modelId="{55B51CF4-65DB-4D72-A550-088595611C8A}" type="presParOf" srcId="{28B54CD6-D696-44BE-B5A8-C9BAF16633BE}" destId="{73EB9F46-450B-496F-BE7E-C83219107F36}" srcOrd="1" destOrd="0" presId="urn:microsoft.com/office/officeart/2005/8/layout/hProcess7"/>
    <dgm:cxn modelId="{FFBA0197-D24A-4793-AF2B-D1416B6AE7F7}" type="presParOf" srcId="{28B54CD6-D696-44BE-B5A8-C9BAF16633BE}" destId="{E4306E0D-50DA-4855-99FF-196E88F0EB73}" srcOrd="2" destOrd="0" presId="urn:microsoft.com/office/officeart/2005/8/layout/hProcess7"/>
    <dgm:cxn modelId="{AEB458DC-B3D2-40A2-96B9-7B738D6B24EB}" type="presParOf" srcId="{85FE7789-E783-465F-AE95-D4854BBA69D4}" destId="{EA1605D4-31F6-4F0A-89F7-FE1DDF865DDB}" srcOrd="3" destOrd="0" presId="urn:microsoft.com/office/officeart/2005/8/layout/hProcess7"/>
    <dgm:cxn modelId="{DABA9D6A-ED5A-4E20-A132-D92AF46082E0}" type="presParOf" srcId="{85FE7789-E783-465F-AE95-D4854BBA69D4}" destId="{59BC5A88-1BD3-4A0E-AC72-99B3EE03D940}" srcOrd="4" destOrd="0" presId="urn:microsoft.com/office/officeart/2005/8/layout/hProcess7"/>
    <dgm:cxn modelId="{537886AC-8645-47A5-A380-7620B90467A7}" type="presParOf" srcId="{59BC5A88-1BD3-4A0E-AC72-99B3EE03D940}" destId="{D148D8A7-DF55-4637-9496-8B2687ED21BC}" srcOrd="0" destOrd="0" presId="urn:microsoft.com/office/officeart/2005/8/layout/hProcess7"/>
    <dgm:cxn modelId="{D05E6112-A016-4E3A-AE83-9B99D469D3B3}" type="presParOf" srcId="{59BC5A88-1BD3-4A0E-AC72-99B3EE03D940}" destId="{DC53996F-7C47-4030-AC14-99F2E45BF08A}" srcOrd="1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E200A3-FA5F-441A-AFB5-8B31123E2B60}">
      <dsp:nvSpPr>
        <dsp:cNvPr id="0" name=""/>
        <dsp:cNvSpPr/>
      </dsp:nvSpPr>
      <dsp:spPr>
        <a:xfrm>
          <a:off x="327898" y="652"/>
          <a:ext cx="2366813" cy="1420088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4700" kern="1200" dirty="0" smtClean="0"/>
            <a:t>रक्षः</a:t>
          </a:r>
          <a:endParaRPr lang="en-GB" sz="4700" kern="1200" dirty="0"/>
        </a:p>
      </dsp:txBody>
      <dsp:txXfrm>
        <a:off x="327898" y="652"/>
        <a:ext cx="2366813" cy="1420088"/>
      </dsp:txXfrm>
    </dsp:sp>
    <dsp:sp modelId="{9F9D5AEE-7B04-4A4D-9EF2-F1AB72171DE1}">
      <dsp:nvSpPr>
        <dsp:cNvPr id="0" name=""/>
        <dsp:cNvSpPr/>
      </dsp:nvSpPr>
      <dsp:spPr>
        <a:xfrm>
          <a:off x="2931393" y="652"/>
          <a:ext cx="2366813" cy="1420088"/>
        </a:xfrm>
        <a:prstGeom prst="rect">
          <a:avLst/>
        </a:prstGeom>
        <a:solidFill>
          <a:schemeClr val="accent6"/>
        </a:solidFill>
        <a:ln w="1905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4700" kern="1200" dirty="0" smtClean="0"/>
            <a:t>ऊहः </a:t>
          </a:r>
          <a:endParaRPr lang="en-GB" sz="4700" kern="1200" dirty="0"/>
        </a:p>
      </dsp:txBody>
      <dsp:txXfrm>
        <a:off x="2931393" y="652"/>
        <a:ext cx="2366813" cy="1420088"/>
      </dsp:txXfrm>
    </dsp:sp>
    <dsp:sp modelId="{4E4C4369-584F-40FD-B4B6-A671E404904D}">
      <dsp:nvSpPr>
        <dsp:cNvPr id="0" name=""/>
        <dsp:cNvSpPr/>
      </dsp:nvSpPr>
      <dsp:spPr>
        <a:xfrm>
          <a:off x="5534888" y="652"/>
          <a:ext cx="2366813" cy="1420088"/>
        </a:xfrm>
        <a:prstGeom prst="rect">
          <a:avLst/>
        </a:prstGeom>
        <a:gradFill rotWithShape="1">
          <a:gsLst>
            <a:gs pos="0">
              <a:schemeClr val="accent1"/>
            </a:gs>
            <a:gs pos="100000">
              <a:schemeClr val="accent1">
                <a:shade val="48000"/>
                <a:satMod val="180000"/>
                <a:lumMod val="94000"/>
              </a:schemeClr>
            </a:gs>
            <a:gs pos="100000">
              <a:schemeClr val="accent1"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4700" kern="1200" dirty="0" smtClean="0"/>
            <a:t>आगम् </a:t>
          </a:r>
          <a:endParaRPr lang="en-GB" sz="4700" kern="1200" dirty="0"/>
        </a:p>
      </dsp:txBody>
      <dsp:txXfrm>
        <a:off x="5534888" y="652"/>
        <a:ext cx="2366813" cy="1420088"/>
      </dsp:txXfrm>
    </dsp:sp>
    <dsp:sp modelId="{936F2EB9-0023-4209-AC74-90082FB13685}">
      <dsp:nvSpPr>
        <dsp:cNvPr id="0" name=""/>
        <dsp:cNvSpPr/>
      </dsp:nvSpPr>
      <dsp:spPr>
        <a:xfrm>
          <a:off x="1629645" y="1657422"/>
          <a:ext cx="2366813" cy="1420088"/>
        </a:xfrm>
        <a:prstGeom prst="rect">
          <a:avLst/>
        </a:prstGeom>
        <a:solidFill>
          <a:schemeClr val="dk1"/>
        </a:solidFill>
        <a:ln w="1905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4700" kern="1200" dirty="0" smtClean="0"/>
            <a:t>लघु</a:t>
          </a:r>
          <a:endParaRPr lang="en-GB" sz="4700" kern="1200" dirty="0"/>
        </a:p>
      </dsp:txBody>
      <dsp:txXfrm>
        <a:off x="1629645" y="1657422"/>
        <a:ext cx="2366813" cy="1420088"/>
      </dsp:txXfrm>
    </dsp:sp>
    <dsp:sp modelId="{D2E731D9-39CD-4BE9-A130-63A0568C82B4}">
      <dsp:nvSpPr>
        <dsp:cNvPr id="0" name=""/>
        <dsp:cNvSpPr/>
      </dsp:nvSpPr>
      <dsp:spPr>
        <a:xfrm>
          <a:off x="4233140" y="1657422"/>
          <a:ext cx="2366813" cy="1420088"/>
        </a:xfrm>
        <a:prstGeom prst="rect">
          <a:avLst/>
        </a:prstGeom>
        <a:gradFill rotWithShape="1">
          <a:gsLst>
            <a:gs pos="0">
              <a:schemeClr val="accent4"/>
            </a:gs>
            <a:gs pos="100000">
              <a:schemeClr val="accent4">
                <a:shade val="48000"/>
                <a:satMod val="180000"/>
                <a:lumMod val="94000"/>
              </a:schemeClr>
            </a:gs>
            <a:gs pos="100000">
              <a:schemeClr val="accent4"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4700" kern="1200" dirty="0" smtClean="0"/>
            <a:t>असन्देहः</a:t>
          </a:r>
          <a:endParaRPr lang="en-GB" sz="4700" kern="1200" dirty="0"/>
        </a:p>
      </dsp:txBody>
      <dsp:txXfrm>
        <a:off x="4233140" y="1657422"/>
        <a:ext cx="2366813" cy="14200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482D81-2575-44DA-933C-A3F57512A54A}">
      <dsp:nvSpPr>
        <dsp:cNvPr id="0" name=""/>
        <dsp:cNvSpPr/>
      </dsp:nvSpPr>
      <dsp:spPr>
        <a:xfrm>
          <a:off x="0" y="0"/>
          <a:ext cx="8153400" cy="2164500"/>
        </a:xfrm>
        <a:prstGeom prst="roundRect">
          <a:avLst/>
        </a:prstGeom>
        <a:solidFill>
          <a:schemeClr val="accent2"/>
        </a:solidFill>
        <a:ln w="47625" cap="flat" cmpd="dbl" algn="ctr">
          <a:solidFill>
            <a:schemeClr val="lt1"/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5000" kern="1200" dirty="0" smtClean="0"/>
            <a:t>रक्षः- वेदानां रक्षार्थम् अध्येयं व्याकरणम्</a:t>
          </a:r>
          <a:endParaRPr lang="hi-IN" sz="5000" kern="1200" dirty="0"/>
        </a:p>
      </dsp:txBody>
      <dsp:txXfrm>
        <a:off x="105662" y="105662"/>
        <a:ext cx="7942076" cy="1953176"/>
      </dsp:txXfrm>
    </dsp:sp>
    <dsp:sp modelId="{EA61F820-62BA-496D-B18F-76651998EBC0}">
      <dsp:nvSpPr>
        <dsp:cNvPr id="0" name=""/>
        <dsp:cNvSpPr/>
      </dsp:nvSpPr>
      <dsp:spPr>
        <a:xfrm>
          <a:off x="0" y="2319900"/>
          <a:ext cx="8153400" cy="2164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5000" kern="1200" dirty="0" smtClean="0"/>
            <a:t>लोप आगमः वर्णविकारज्ञो वेदान् सम्यग् पालयति</a:t>
          </a:r>
          <a:endParaRPr lang="en-GB" sz="5000" kern="1200" dirty="0"/>
        </a:p>
      </dsp:txBody>
      <dsp:txXfrm>
        <a:off x="105662" y="2425562"/>
        <a:ext cx="7942076" cy="19531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2FB33E-D2D2-4C71-8776-209B1BA7B829}">
      <dsp:nvSpPr>
        <dsp:cNvPr id="0" name=""/>
        <dsp:cNvSpPr/>
      </dsp:nvSpPr>
      <dsp:spPr>
        <a:xfrm rot="5400000">
          <a:off x="396021" y="179815"/>
          <a:ext cx="4211802" cy="396853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l" defTabSz="14224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i-IN" sz="3200" b="1" kern="1200" dirty="0" smtClean="0">
              <a:solidFill>
                <a:schemeClr val="tx1"/>
              </a:solidFill>
            </a:rPr>
            <a:t>खल्वपि । न सर्वैलिंगैः न च सर्वाभिर्विभक्तिभिर्वेदे मन्त्रा­­­ निगदिताः ।</a:t>
          </a:r>
          <a:endParaRPr lang="en-GB" sz="3200" b="1" kern="1200" dirty="0">
            <a:solidFill>
              <a:schemeClr val="tx1"/>
            </a:solidFill>
          </a:endParaRPr>
        </a:p>
      </dsp:txBody>
      <dsp:txXfrm rot="-5400000">
        <a:off x="1231991" y="58180"/>
        <a:ext cx="3254196" cy="842360"/>
      </dsp:txXfrm>
    </dsp:sp>
    <dsp:sp modelId="{D148D8A7-DF55-4637-9496-8B2687ED21BC}">
      <dsp:nvSpPr>
        <dsp:cNvPr id="0" name=""/>
        <dsp:cNvSpPr/>
      </dsp:nvSpPr>
      <dsp:spPr>
        <a:xfrm rot="5400000">
          <a:off x="4794576" y="1029676"/>
          <a:ext cx="3901132" cy="2727095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23444" rIns="160020" bIns="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3600" b="1" kern="1200" dirty="0" smtClean="0">
              <a:solidFill>
                <a:schemeClr val="tx1"/>
              </a:solidFill>
            </a:rPr>
            <a:t>यज्ञगतेन पुरुषेण हि यथायथं विपरिणमयितव्याः </a:t>
          </a:r>
          <a:r>
            <a:rPr lang="hi-IN" sz="1200" kern="1200" dirty="0" smtClean="0"/>
            <a:t>।</a:t>
          </a:r>
          <a:endParaRPr lang="en-GB" sz="1200" kern="1200" dirty="0"/>
        </a:p>
      </dsp:txBody>
      <dsp:txXfrm rot="-5400000">
        <a:off x="5872471" y="442657"/>
        <a:ext cx="2236218" cy="780226"/>
      </dsp:txXfrm>
    </dsp:sp>
    <dsp:sp modelId="{73EB9F46-450B-496F-BE7E-C83219107F36}">
      <dsp:nvSpPr>
        <dsp:cNvPr id="0" name=""/>
        <dsp:cNvSpPr/>
      </dsp:nvSpPr>
      <dsp:spPr>
        <a:xfrm rot="16200000" flipV="1">
          <a:off x="-268915" y="4058925"/>
          <a:ext cx="583552" cy="4572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974FB-DFF1-4804-AA0A-52B8C5736610}" type="datetimeFigureOut">
              <a:rPr lang="en-GB" smtClean="0"/>
              <a:t>26/10/2018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D3CD3-40E7-407D-BA9D-6AC57C01C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00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D3CD3-40E7-407D-BA9D-6AC57C01CC6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015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1143000"/>
            <a:ext cx="3733800" cy="1905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i-IN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hi-IN" sz="2800" b="1" dirty="0" smtClean="0">
                <a:solidFill>
                  <a:schemeClr val="accent5">
                    <a:lumMod val="75000"/>
                  </a:schemeClr>
                </a:solidFill>
              </a:rPr>
              <a:t>खेमलाल शर्मा </a:t>
            </a:r>
            <a:br>
              <a:rPr lang="hi-IN" sz="28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hi-IN" sz="2800" b="1" dirty="0" smtClean="0">
                <a:solidFill>
                  <a:schemeClr val="accent5">
                    <a:lumMod val="75000"/>
                  </a:schemeClr>
                </a:solidFill>
              </a:rPr>
              <a:t>सह प्राध्यापक</a:t>
            </a:r>
            <a:br>
              <a:rPr lang="hi-IN" sz="28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hi-IN" sz="2800" b="1" dirty="0" smtClean="0">
                <a:solidFill>
                  <a:schemeClr val="accent5">
                    <a:lumMod val="75000"/>
                  </a:schemeClr>
                </a:solidFill>
              </a:rPr>
              <a:t>नव्य व्याकरण</a:t>
            </a:r>
            <a:endParaRPr lang="en-GB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3657600" cy="19812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i-IN" sz="2800" b="1" dirty="0" smtClean="0">
                <a:solidFill>
                  <a:srgbClr val="002060"/>
                </a:solidFill>
              </a:rPr>
              <a:t>शास्त्रिप्रथम </a:t>
            </a:r>
          </a:p>
          <a:p>
            <a:r>
              <a:rPr lang="hi-IN" sz="2800" b="1" dirty="0" smtClean="0">
                <a:solidFill>
                  <a:srgbClr val="002060"/>
                </a:solidFill>
              </a:rPr>
              <a:t>नव्य व्याकरण</a:t>
            </a:r>
          </a:p>
          <a:p>
            <a:r>
              <a:rPr lang="hi-IN" sz="2800" b="1" dirty="0" smtClean="0">
                <a:solidFill>
                  <a:srgbClr val="002060"/>
                </a:solidFill>
              </a:rPr>
              <a:t>पंचम पत्रम्</a:t>
            </a:r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962401"/>
            <a:ext cx="8229600" cy="1295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i-IN" sz="4800" b="1" dirty="0" smtClean="0">
                <a:solidFill>
                  <a:schemeClr val="accent5">
                    <a:lumMod val="75000"/>
                  </a:schemeClr>
                </a:solidFill>
              </a:rPr>
              <a:t>व्याकरणाध्ययनस्यप्रयोजनम्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557853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336184"/>
              </p:ext>
            </p:extLst>
          </p:nvPr>
        </p:nvGraphicFramePr>
        <p:xfrm>
          <a:off x="457200" y="3048000"/>
          <a:ext cx="8229600" cy="3078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i-IN" dirty="0"/>
              <a:t>रक्षोहागमलघ्वसन्तेहाः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58136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65882651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7102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hi-IN" b="1" dirty="0" smtClean="0">
                <a:solidFill>
                  <a:srgbClr val="00B050"/>
                </a:solidFill>
              </a:rPr>
              <a:t>ऊहः</a:t>
            </a:r>
            <a:endParaRPr lang="en-GB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7418415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8796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hi-IN" b="1" dirty="0"/>
              <a:t>आगमः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50000"/>
              </a:lnSpc>
            </a:pPr>
            <a:r>
              <a:rPr lang="hi-IN" sz="3600" b="1" dirty="0">
                <a:solidFill>
                  <a:schemeClr val="tx1"/>
                </a:solidFill>
              </a:rPr>
              <a:t>वस्तुतः ब्रामणेन निष्कारणो धर्मः षडंगो वेदोध्येयो ज्ञेयश्च </a:t>
            </a:r>
            <a:r>
              <a:rPr lang="hi-IN" sz="3600" b="1" dirty="0" smtClean="0">
                <a:solidFill>
                  <a:schemeClr val="tx1"/>
                </a:solidFill>
              </a:rPr>
              <a:t>।</a:t>
            </a:r>
            <a:endParaRPr lang="en-GB" sz="36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hi-IN" sz="3600" b="1" dirty="0" smtClean="0">
                <a:solidFill>
                  <a:schemeClr val="tx1"/>
                </a:solidFill>
              </a:rPr>
              <a:t>तेषु प्रधानं व्याकरणम् ।प्रधाने कृतोयत्न फलवान् भवति।</a:t>
            </a:r>
            <a:endParaRPr lang="en-GB" sz="36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768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i-IN" sz="4800" b="1" dirty="0"/>
              <a:t>लघुः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endParaRPr lang="hi-IN" sz="5400" b="1" dirty="0" smtClean="0"/>
          </a:p>
          <a:p>
            <a:r>
              <a:rPr lang="hi-IN" sz="5400" b="1" dirty="0" smtClean="0"/>
              <a:t>लघ्वर्थं </a:t>
            </a:r>
            <a:r>
              <a:rPr lang="hi-IN" sz="5400" b="1" dirty="0"/>
              <a:t>चाध्येयं व्याकरणम् ।अवश्यं शब्दाः ज्ञेया ब्राह्मणेन इति ।</a:t>
            </a:r>
            <a:endParaRPr lang="en-GB" sz="54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981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hi-IN" b="1" dirty="0"/>
              <a:t>असन्देहः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hi-IN" sz="4000" b="1" dirty="0" smtClean="0">
                <a:solidFill>
                  <a:schemeClr val="tx1"/>
                </a:solidFill>
              </a:rPr>
              <a:t>असन्देहार्थं </a:t>
            </a:r>
            <a:r>
              <a:rPr lang="hi-IN" sz="4000" b="1" dirty="0">
                <a:solidFill>
                  <a:schemeClr val="tx1"/>
                </a:solidFill>
              </a:rPr>
              <a:t>चाध्येयं व्याकरणम् । स्वरवर्णयोः सन्देहनिवारणार्थम् अध्येयं व्याकरणम् । </a:t>
            </a:r>
            <a:endParaRPr lang="hi-IN" sz="40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hi-IN" sz="4000" b="1" dirty="0" smtClean="0">
                <a:solidFill>
                  <a:schemeClr val="tx1"/>
                </a:solidFill>
              </a:rPr>
              <a:t>स्थूलपृषति</a:t>
            </a:r>
            <a:r>
              <a:rPr lang="hi-IN" sz="4000" b="1" dirty="0">
                <a:solidFill>
                  <a:schemeClr val="tx1"/>
                </a:solidFill>
              </a:rPr>
              <a:t>, अत्र पुर्वपद </a:t>
            </a:r>
            <a:r>
              <a:rPr lang="hi-IN" sz="4000" b="1" dirty="0" smtClean="0">
                <a:solidFill>
                  <a:schemeClr val="tx1"/>
                </a:solidFill>
              </a:rPr>
              <a:t>प्रकृति</a:t>
            </a:r>
            <a:r>
              <a:rPr lang="hi-IN" sz="4000" b="1" dirty="0">
                <a:solidFill>
                  <a:schemeClr val="tx1"/>
                </a:solidFill>
              </a:rPr>
              <a:t> </a:t>
            </a:r>
            <a:r>
              <a:rPr lang="hi-IN" sz="4000" b="1" dirty="0" smtClean="0">
                <a:solidFill>
                  <a:schemeClr val="tx1"/>
                </a:solidFill>
              </a:rPr>
              <a:t>स्वर बहुब्रीहि, समासान्तोदात्तत्वम् </a:t>
            </a:r>
            <a:r>
              <a:rPr lang="hi-IN" sz="4000" b="1" dirty="0">
                <a:solidFill>
                  <a:schemeClr val="tx1"/>
                </a:solidFill>
              </a:rPr>
              <a:t>तत्पुरुषेति ।</a:t>
            </a:r>
            <a:endParaRPr lang="en-GB" sz="4000" b="1" dirty="0">
              <a:solidFill>
                <a:schemeClr val="tx1"/>
              </a:solidFill>
            </a:endParaRPr>
          </a:p>
          <a:p>
            <a:endParaRPr lang="en-GB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806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35814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hi-IN" sz="16600" smtClean="0">
                <a:solidFill>
                  <a:srgbClr val="002060"/>
                </a:solidFill>
              </a:rPr>
              <a:t>धन्यवादः</a:t>
            </a:r>
            <a:endParaRPr lang="en-GB" sz="16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535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96</TotalTime>
  <Words>96</Words>
  <Application>Microsoft Office PowerPoint</Application>
  <PresentationFormat>On-screen Show (4:3)</PresentationFormat>
  <Paragraphs>27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Office Theme</vt:lpstr>
      <vt:lpstr>Elemental</vt:lpstr>
      <vt:lpstr>Median</vt:lpstr>
      <vt:lpstr>Apothecary</vt:lpstr>
      <vt:lpstr>Austin</vt:lpstr>
      <vt:lpstr>Adjacency</vt:lpstr>
      <vt:lpstr> खेमलाल शर्मा  सह प्राध्यापक नव्य व्याकरण</vt:lpstr>
      <vt:lpstr>रक्षोहागमलघ्वसन्तेहाः </vt:lpstr>
      <vt:lpstr>PowerPoint Presentation</vt:lpstr>
      <vt:lpstr>ऊहः</vt:lpstr>
      <vt:lpstr>आगमः</vt:lpstr>
      <vt:lpstr>लघुः</vt:lpstr>
      <vt:lpstr>असन्देहः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शब्दानुशसनस्य प्रयोजनम्</dc:title>
  <dc:creator>Sharma Khem</dc:creator>
  <cp:lastModifiedBy>Windows User</cp:lastModifiedBy>
  <cp:revision>31</cp:revision>
  <dcterms:created xsi:type="dcterms:W3CDTF">2006-08-16T00:00:00Z</dcterms:created>
  <dcterms:modified xsi:type="dcterms:W3CDTF">2018-10-26T06:35:07Z</dcterms:modified>
</cp:coreProperties>
</file>